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29" r:id="rId2"/>
    <p:sldId id="376" r:id="rId3"/>
    <p:sldId id="378" r:id="rId4"/>
    <p:sldId id="383" r:id="rId5"/>
    <p:sldId id="350" r:id="rId6"/>
    <p:sldId id="374" r:id="rId7"/>
    <p:sldId id="362" r:id="rId8"/>
    <p:sldId id="385" r:id="rId9"/>
    <p:sldId id="386" r:id="rId10"/>
    <p:sldId id="387" r:id="rId11"/>
    <p:sldId id="388" r:id="rId12"/>
    <p:sldId id="384" r:id="rId13"/>
    <p:sldId id="382" r:id="rId14"/>
    <p:sldId id="38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E" id="{6FBFD08C-5EA7-4E67-AFA4-6AF898059726}">
          <p14:sldIdLst/>
        </p14:section>
        <p14:section name="Title Slide Options" id="{71F41686-EC3F-496A-A95E-1E92753018D6}">
          <p14:sldIdLst>
            <p14:sldId id="329"/>
            <p14:sldId id="376"/>
            <p14:sldId id="378"/>
            <p14:sldId id="383"/>
            <p14:sldId id="350"/>
            <p14:sldId id="374"/>
            <p14:sldId id="362"/>
            <p14:sldId id="385"/>
            <p14:sldId id="386"/>
            <p14:sldId id="387"/>
            <p14:sldId id="388"/>
            <p14:sldId id="384"/>
            <p14:sldId id="382"/>
            <p14:sldId id="381"/>
          </p14:sldIdLst>
        </p14:section>
      </p14:sectionLst>
    </p:ext>
    <p:ext uri="{EFAFB233-063F-42B5-8137-9DF3F51BA10A}">
      <p15:sldGuideLst xmlns:p15="http://schemas.microsoft.com/office/powerpoint/2012/main">
        <p15:guide id="1" pos="4848" userDrawn="1">
          <p15:clr>
            <a:srgbClr val="A4A3A4"/>
          </p15:clr>
        </p15:guide>
        <p15:guide id="2" pos="6768" userDrawn="1">
          <p15:clr>
            <a:srgbClr val="A4A3A4"/>
          </p15:clr>
        </p15:guide>
        <p15:guide id="3" pos="912" userDrawn="1">
          <p15:clr>
            <a:srgbClr val="A4A3A4"/>
          </p15:clr>
        </p15:guide>
        <p15:guide id="4" pos="2832" userDrawn="1">
          <p15:clr>
            <a:srgbClr val="A4A3A4"/>
          </p15:clr>
        </p15:guide>
        <p15:guide id="5" orient="horz" pos="1344" userDrawn="1">
          <p15:clr>
            <a:srgbClr val="A4A3A4"/>
          </p15:clr>
        </p15:guide>
        <p15:guide id="6" orient="horz" pos="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5B7"/>
    <a:srgbClr val="E76F4C"/>
    <a:srgbClr val="FCD8BE"/>
    <a:srgbClr val="707070"/>
    <a:srgbClr val="F5E8C3"/>
    <a:srgbClr val="E7C569"/>
    <a:srgbClr val="67FFD5"/>
    <a:srgbClr val="00825E"/>
    <a:srgbClr val="84DAED"/>
    <a:srgbClr val="1475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35" autoAdjust="0"/>
    <p:restoredTop sz="73191"/>
  </p:normalViewPr>
  <p:slideViewPr>
    <p:cSldViewPr snapToGrid="0" showGuides="1">
      <p:cViewPr varScale="1">
        <p:scale>
          <a:sx n="125" d="100"/>
          <a:sy n="125" d="100"/>
        </p:scale>
        <p:origin x="896" y="176"/>
      </p:cViewPr>
      <p:guideLst>
        <p:guide pos="4848"/>
        <p:guide pos="6768"/>
        <p:guide pos="912"/>
        <p:guide pos="2832"/>
        <p:guide orient="horz" pos="1344"/>
        <p:guide orient="horz" pos="456"/>
      </p:guideLst>
    </p:cSldViewPr>
  </p:slideViewPr>
  <p:outlineViewPr>
    <p:cViewPr>
      <p:scale>
        <a:sx n="33" d="100"/>
        <a:sy n="33" d="100"/>
      </p:scale>
      <p:origin x="0" y="-2736"/>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09" d="100"/>
          <a:sy n="109" d="100"/>
        </p:scale>
        <p:origin x="48"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F87405-355D-5013-8C53-DD2C753EE4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315580-1A91-3389-0F50-29EB024E8D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2AF335-FF13-4AEB-9A47-4EA2E0217198}" type="datetimeFigureOut">
              <a:rPr lang="en-US" smtClean="0"/>
              <a:t>5/28/24</a:t>
            </a:fld>
            <a:endParaRPr lang="en-US"/>
          </a:p>
        </p:txBody>
      </p:sp>
      <p:sp>
        <p:nvSpPr>
          <p:cNvPr id="4" name="Footer Placeholder 3">
            <a:extLst>
              <a:ext uri="{FF2B5EF4-FFF2-40B4-BE49-F238E27FC236}">
                <a16:creationId xmlns:a16="http://schemas.microsoft.com/office/drawing/2014/main" id="{E62DC58E-A344-8169-2A8B-C344DBD7C5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0299F7-3071-4469-3102-8F655DAE54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37A06D-0662-42A0-AFC1-BA6665A1095E}" type="slidenum">
              <a:rPr lang="en-US" smtClean="0"/>
              <a:t>‹#›</a:t>
            </a:fld>
            <a:endParaRPr lang="en-US"/>
          </a:p>
        </p:txBody>
      </p:sp>
    </p:spTree>
    <p:extLst>
      <p:ext uri="{BB962C8B-B14F-4D97-AF65-F5344CB8AC3E}">
        <p14:creationId xmlns:p14="http://schemas.microsoft.com/office/powerpoint/2010/main" val="41891730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48236-A963-495B-A555-ECDC5BD5BBDA}" type="datetimeFigureOut">
              <a:rPr lang="en-US" smtClean="0"/>
              <a:t>5/28/24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B937D-23BC-489E-9AAD-34F017B12BF2}" type="slidenum">
              <a:rPr lang="en-US" smtClean="0"/>
              <a:t>‹#›</a:t>
            </a:fld>
            <a:endParaRPr lang="en-US"/>
          </a:p>
        </p:txBody>
      </p:sp>
    </p:spTree>
    <p:extLst>
      <p:ext uri="{BB962C8B-B14F-4D97-AF65-F5344CB8AC3E}">
        <p14:creationId xmlns:p14="http://schemas.microsoft.com/office/powerpoint/2010/main" val="62189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dk1"/>
                </a:solidFill>
              </a:rPr>
              <a:t>A few minutes or a few hours of downtime can cost businesses significant amounts of money. </a:t>
            </a:r>
            <a:r>
              <a:rPr lang="en-US" dirty="0" err="1">
                <a:solidFill>
                  <a:schemeClr val="dk1"/>
                </a:solidFill>
              </a:rPr>
              <a:t>EnterpriseDB's</a:t>
            </a:r>
            <a:r>
              <a:rPr lang="en-US" dirty="0">
                <a:solidFill>
                  <a:schemeClr val="dk1"/>
                </a:solidFill>
              </a:rPr>
              <a:t> fault tolerant clustering technology and redundant architecture eliminate single points of failure and protect against system outages to achieve high availability.</a:t>
            </a:r>
          </a:p>
          <a:p>
            <a:endParaRPr lang="en-US" dirty="0"/>
          </a:p>
        </p:txBody>
      </p:sp>
      <p:sp>
        <p:nvSpPr>
          <p:cNvPr id="4" name="Slide Number Placeholder 3"/>
          <p:cNvSpPr>
            <a:spLocks noGrp="1"/>
          </p:cNvSpPr>
          <p:nvPr>
            <p:ph type="sldNum" sz="quarter" idx="5"/>
          </p:nvPr>
        </p:nvSpPr>
        <p:spPr/>
        <p:txBody>
          <a:bodyPr/>
          <a:lstStyle/>
          <a:p>
            <a:fld id="{F1DB937D-23BC-489E-9AAD-34F017B12BF2}" type="slidenum">
              <a:rPr lang="en-US" smtClean="0"/>
              <a:t>2</a:t>
            </a:fld>
            <a:endParaRPr lang="en-US"/>
          </a:p>
        </p:txBody>
      </p:sp>
    </p:spTree>
    <p:extLst>
      <p:ext uri="{BB962C8B-B14F-4D97-AF65-F5344CB8AC3E}">
        <p14:creationId xmlns:p14="http://schemas.microsoft.com/office/powerpoint/2010/main" val="295545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1DB937D-23BC-489E-9AAD-34F017B12BF2}" type="slidenum">
              <a:rPr lang="en-US" smtClean="0"/>
              <a:t>11</a:t>
            </a:fld>
            <a:endParaRPr lang="en-US"/>
          </a:p>
        </p:txBody>
      </p:sp>
    </p:spTree>
    <p:extLst>
      <p:ext uri="{BB962C8B-B14F-4D97-AF65-F5344CB8AC3E}">
        <p14:creationId xmlns:p14="http://schemas.microsoft.com/office/powerpoint/2010/main" val="216781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US" b="0" dirty="0">
                <a:effectLst/>
              </a:rPr>
            </a:br>
            <a:r>
              <a:rPr lang="en-US" sz="1800" b="0" i="0" u="none" strike="noStrike" dirty="0">
                <a:solidFill>
                  <a:srgbClr val="000000"/>
                </a:solidFill>
                <a:effectLst/>
                <a:latin typeface="Signika" pitchFamily="2" charset="77"/>
              </a:rPr>
              <a:t>EDB Failover Manager </a:t>
            </a:r>
            <a:r>
              <a:rPr lang="en-US" sz="1800" b="0" i="0" u="sng" dirty="0">
                <a:solidFill>
                  <a:srgbClr val="000000"/>
                </a:solidFill>
                <a:effectLst/>
                <a:latin typeface="Signika" pitchFamily="2" charset="77"/>
              </a:rPr>
              <a:t>also</a:t>
            </a:r>
            <a:r>
              <a:rPr lang="en-US" sz="1800" b="0" i="0" u="none" strike="noStrike" dirty="0">
                <a:solidFill>
                  <a:srgbClr val="000000"/>
                </a:solidFill>
                <a:effectLst/>
                <a:latin typeface="Signika" pitchFamily="2" charset="77"/>
              </a:rPr>
              <a:t> supports switchover, where the primary database becomes the standby database, and the standby database becomes the primary database, all without data loss.</a:t>
            </a:r>
            <a:endParaRPr lang="en-US" b="0" dirty="0">
              <a:effectLst/>
            </a:endParaRPr>
          </a:p>
          <a:p>
            <a:pPr rtl="0">
              <a:spcBef>
                <a:spcPts val="0"/>
              </a:spcBef>
              <a:spcAft>
                <a:spcPts val="0"/>
              </a:spcAft>
            </a:pPr>
            <a:r>
              <a:rPr lang="en-US" sz="1800" b="0" i="0" u="none" strike="noStrike" dirty="0">
                <a:solidFill>
                  <a:srgbClr val="000000"/>
                </a:solidFill>
                <a:effectLst/>
                <a:latin typeface="Signika" pitchFamily="2" charset="77"/>
              </a:rPr>
              <a:t>Switchover can help when upgrading the database environment in a rolling upgrade mode, where the standby environment is patched first, then switchover is performed, and in the last step the primary database is patched. Rolling upgrades are perfect for environments where very little downtime is allowed.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Signika" pitchFamily="2" charset="77"/>
              </a:rPr>
              <a:t>Also, it’s very important to know that the Failover Manager can detect and counteract split-brain situations.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Signika" pitchFamily="2" charset="77"/>
              </a:rPr>
              <a:t>Using switchover to allow rolling upgrades, and a configurable virtual IP address, EDB Failover Manager ensures database high availability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1DB937D-23BC-489E-9AAD-34F017B12BF2}" type="slidenum">
              <a:rPr lang="en-US" smtClean="0"/>
              <a:t>3</a:t>
            </a:fld>
            <a:endParaRPr lang="en-US"/>
          </a:p>
        </p:txBody>
      </p:sp>
    </p:spTree>
    <p:extLst>
      <p:ext uri="{BB962C8B-B14F-4D97-AF65-F5344CB8AC3E}">
        <p14:creationId xmlns:p14="http://schemas.microsoft.com/office/powerpoint/2010/main" val="660364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Signika" pitchFamily="2" charset="77"/>
              </a:rPr>
              <a:t>EFM monitors the database environment and in case of a failure of the primary database, performs a failover.</a:t>
            </a:r>
            <a:endParaRPr lang="en-US" b="0" dirty="0">
              <a:effectLst/>
            </a:endParaRPr>
          </a:p>
          <a:p>
            <a:pPr rtl="0">
              <a:spcBef>
                <a:spcPts val="0"/>
              </a:spcBef>
              <a:spcAft>
                <a:spcPts val="0"/>
              </a:spcAft>
            </a:pPr>
            <a:r>
              <a:rPr lang="en-US" sz="1200" b="0" i="0" u="none" strike="noStrike" dirty="0">
                <a:solidFill>
                  <a:srgbClr val="000000"/>
                </a:solidFill>
                <a:effectLst/>
                <a:latin typeface="Signika" pitchFamily="2" charset="77"/>
              </a:rPr>
              <a:t>EFM is based on what is known as streaming replication, whereby all changes that are committed to the primary database are replicated to a shadow database (or in other words, to a standby). This creates a copy of the primary database that is updated in real-time mode and takes over the role of the primary database in the case of its failure. One or more standby databases can be configured. Replication can be synchronous or asynchronous.</a:t>
            </a:r>
            <a:endParaRPr lang="en-US" b="0" dirty="0">
              <a:effectLst/>
            </a:endParaRPr>
          </a:p>
          <a:p>
            <a:pPr rtl="0">
              <a:spcBef>
                <a:spcPts val="0"/>
              </a:spcBef>
              <a:spcAft>
                <a:spcPts val="0"/>
              </a:spcAft>
            </a:pPr>
            <a:r>
              <a:rPr lang="en-US" sz="1200" b="0" i="0" u="none" strike="noStrike" dirty="0">
                <a:solidFill>
                  <a:srgbClr val="000000"/>
                </a:solidFill>
                <a:effectLst/>
                <a:latin typeface="Signika" pitchFamily="2" charset="77"/>
              </a:rPr>
              <a:t>EDB Failover Manager groups the primary and standby databases into an EFM cluster and monitors the status of the environment.</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EFM uses two basic types of nodes in a HA cluster: a master database node that services transactions </a:t>
            </a:r>
            <a:r>
              <a:rPr lang="en-US" b="1" dirty="0"/>
              <a:t>in real time </a:t>
            </a:r>
            <a:r>
              <a:rPr lang="en-US" dirty="0"/>
              <a:t>and standby database nodes receiving all changes to the master via streaming replication.  Both types of nodes use Failover Manager agents to create a configuration without a single point of failure.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using a load balancer in front of the cluster, you can horizontally scale out your read capabilities by allowing the replicas to service queries and reports.  The separate witness node that only runs an agent is only needed for HA clusters containing only 1 master and 1 replica – it provides a third opinion when needed to break a conflict when the master and replica don’t agree on the status of the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cap="none" dirty="0">
                <a:solidFill>
                  <a:schemeClr val="dk1"/>
                </a:solidFill>
                <a:effectLst/>
                <a:latin typeface="Calibri"/>
                <a:ea typeface="Calibri"/>
                <a:cs typeface="Calibri"/>
                <a:sym typeface="Calibri"/>
              </a:rPr>
              <a:t>JGroups is a library for reliable one-to-one or one-to-many communication written in the Java language. It can be used to create groups of processes whose members send messages to each other. JGroups enables developers to create reliable multipoint applications where reliability is a deployment issue.</a:t>
            </a:r>
            <a:endParaRPr lang="en-US" dirty="0"/>
          </a:p>
          <a:p>
            <a:endParaRPr lang="en-US" dirty="0"/>
          </a:p>
        </p:txBody>
      </p:sp>
      <p:sp>
        <p:nvSpPr>
          <p:cNvPr id="4" name="Slide Number Placeholder 3"/>
          <p:cNvSpPr>
            <a:spLocks noGrp="1"/>
          </p:cNvSpPr>
          <p:nvPr>
            <p:ph type="sldNum" sz="quarter" idx="5"/>
          </p:nvPr>
        </p:nvSpPr>
        <p:spPr/>
        <p:txBody>
          <a:bodyPr/>
          <a:lstStyle/>
          <a:p>
            <a:fld id="{F1DB937D-23BC-489E-9AAD-34F017B12BF2}" type="slidenum">
              <a:rPr lang="en-US" smtClean="0"/>
              <a:t>4</a:t>
            </a:fld>
            <a:endParaRPr lang="en-US"/>
          </a:p>
        </p:txBody>
      </p:sp>
    </p:spTree>
    <p:extLst>
      <p:ext uri="{BB962C8B-B14F-4D97-AF65-F5344CB8AC3E}">
        <p14:creationId xmlns:p14="http://schemas.microsoft.com/office/powerpoint/2010/main" val="2605975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02D40"/>
                </a:solidFill>
                <a:effectLst/>
                <a:highlight>
                  <a:srgbClr val="FFFFFF"/>
                </a:highlight>
                <a:latin typeface="Supreme-Variable"/>
              </a:rPr>
              <a:t>With the capabilities of Failover Manager, EDB has designed four basic architectures to run a high-availability environment:</a:t>
            </a:r>
            <a:endParaRPr lang="en-US" dirty="0"/>
          </a:p>
        </p:txBody>
      </p:sp>
      <p:sp>
        <p:nvSpPr>
          <p:cNvPr id="4" name="Slide Number Placeholder 3"/>
          <p:cNvSpPr>
            <a:spLocks noGrp="1"/>
          </p:cNvSpPr>
          <p:nvPr>
            <p:ph type="sldNum" sz="quarter" idx="5"/>
          </p:nvPr>
        </p:nvSpPr>
        <p:spPr/>
        <p:txBody>
          <a:bodyPr/>
          <a:lstStyle/>
          <a:p>
            <a:fld id="{F1DB937D-23BC-489E-9AAD-34F017B12BF2}" type="slidenum">
              <a:rPr lang="en-US" smtClean="0"/>
              <a:t>5</a:t>
            </a:fld>
            <a:endParaRPr lang="en-US"/>
          </a:p>
        </p:txBody>
      </p:sp>
    </p:spTree>
    <p:extLst>
      <p:ext uri="{BB962C8B-B14F-4D97-AF65-F5344CB8AC3E}">
        <p14:creationId xmlns:p14="http://schemas.microsoft.com/office/powerpoint/2010/main" val="2044965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effectLst/>
              </a:rPr>
            </a:br>
            <a:r>
              <a:rPr lang="en-US" sz="1200" b="0" i="0" u="none" strike="noStrike" dirty="0">
                <a:solidFill>
                  <a:srgbClr val="000000"/>
                </a:solidFill>
                <a:effectLst/>
                <a:latin typeface="Signika" pitchFamily="2" charset="77"/>
              </a:rPr>
              <a:t>EDB Failover Manager also supports the configuration of a virtual IP address that is responsible for database access from the client side. This address normally points to the master database. If a failover or switchover is triggered and a standby gets the primary role, the virtual IP address can be automatically reconfigured and database clients are immediately redirected to the new primary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Signika"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ignika" pitchFamily="2" charset="77"/>
              </a:rPr>
              <a:t>If implemented in the cloud an elastic IP can be used say on AWS and then changed upon failover via post-promotion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Signika"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Signika"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ignika" pitchFamily="2" charset="77"/>
              </a:rPr>
              <a:t>Show efm.properties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Signika"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ignika" pitchFamily="2" charset="77"/>
              </a:rPr>
              <a:t>https://www.enterprisedb.com/docs/efm/latest/04_configuring_efm/01_cluster_properties/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Signika"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ignika" pitchFamily="2" charset="77"/>
              </a:rPr>
              <a:t>Show </a:t>
            </a:r>
            <a:r>
              <a:rPr lang="en-US" sz="1200" b="0" i="0" u="none" strike="noStrike" dirty="0" err="1">
                <a:solidFill>
                  <a:srgbClr val="000000"/>
                </a:solidFill>
                <a:effectLst/>
                <a:latin typeface="Signika" pitchFamily="2" charset="77"/>
              </a:rPr>
              <a:t>efm.nodes</a:t>
            </a:r>
            <a:endParaRPr lang="en-US" sz="1200" b="0" i="0" u="none" strike="noStrike" dirty="0">
              <a:solidFill>
                <a:srgbClr val="000000"/>
              </a:solidFill>
              <a:effectLst/>
              <a:latin typeface="Signika"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F1DB937D-23BC-489E-9AAD-34F017B12BF2}" type="slidenum">
              <a:rPr lang="en-US" smtClean="0"/>
              <a:t>6</a:t>
            </a:fld>
            <a:endParaRPr lang="en-US"/>
          </a:p>
        </p:txBody>
      </p:sp>
    </p:spTree>
    <p:extLst>
      <p:ext uri="{BB962C8B-B14F-4D97-AF65-F5344CB8AC3E}">
        <p14:creationId xmlns:p14="http://schemas.microsoft.com/office/powerpoint/2010/main" val="1863867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libraries and drivers provide interfaces for interacting with PostgreSQL databases from different programming environments.</a:t>
            </a:r>
          </a:p>
        </p:txBody>
      </p:sp>
      <p:sp>
        <p:nvSpPr>
          <p:cNvPr id="4" name="Slide Number Placeholder 3"/>
          <p:cNvSpPr>
            <a:spLocks noGrp="1"/>
          </p:cNvSpPr>
          <p:nvPr>
            <p:ph type="sldNum" sz="quarter" idx="5"/>
          </p:nvPr>
        </p:nvSpPr>
        <p:spPr/>
        <p:txBody>
          <a:bodyPr/>
          <a:lstStyle/>
          <a:p>
            <a:fld id="{F1DB937D-23BC-489E-9AAD-34F017B12BF2}" type="slidenum">
              <a:rPr lang="en-US" smtClean="0"/>
              <a:t>7</a:t>
            </a:fld>
            <a:endParaRPr lang="en-US"/>
          </a:p>
        </p:txBody>
      </p:sp>
    </p:spTree>
    <p:extLst>
      <p:ext uri="{BB962C8B-B14F-4D97-AF65-F5344CB8AC3E}">
        <p14:creationId xmlns:p14="http://schemas.microsoft.com/office/powerpoint/2010/main" val="320056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PgBouncer on its own is not HA.  It does not have multi-host configuration, failover or detection.</a:t>
            </a:r>
          </a:p>
          <a:p>
            <a:endParaRPr lang="en-US" dirty="0"/>
          </a:p>
          <a:p>
            <a:r>
              <a:rPr lang="en-US" dirty="0"/>
              <a:t>PgBouncer must be on a separate node.</a:t>
            </a:r>
          </a:p>
        </p:txBody>
      </p:sp>
      <p:sp>
        <p:nvSpPr>
          <p:cNvPr id="4" name="Slide Number Placeholder 3"/>
          <p:cNvSpPr>
            <a:spLocks noGrp="1"/>
          </p:cNvSpPr>
          <p:nvPr>
            <p:ph type="sldNum" sz="quarter" idx="5"/>
          </p:nvPr>
        </p:nvSpPr>
        <p:spPr/>
        <p:txBody>
          <a:bodyPr/>
          <a:lstStyle/>
          <a:p>
            <a:fld id="{F1DB937D-23BC-489E-9AAD-34F017B12BF2}" type="slidenum">
              <a:rPr lang="en-US" smtClean="0"/>
              <a:t>8</a:t>
            </a:fld>
            <a:endParaRPr lang="en-US"/>
          </a:p>
        </p:txBody>
      </p:sp>
    </p:spTree>
    <p:extLst>
      <p:ext uri="{BB962C8B-B14F-4D97-AF65-F5344CB8AC3E}">
        <p14:creationId xmlns:p14="http://schemas.microsoft.com/office/powerpoint/2010/main" val="211037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Pgpool-II Overview</a:t>
            </a:r>
          </a:p>
          <a:p>
            <a:r>
              <a:rPr lang="en-US" sz="1200" b="0" i="0" u="none" strike="noStrike" cap="none" dirty="0">
                <a:solidFill>
                  <a:schemeClr val="dk1"/>
                </a:solidFill>
                <a:effectLst/>
                <a:latin typeface="Calibri"/>
                <a:ea typeface="Calibri"/>
                <a:cs typeface="Calibri"/>
                <a:sym typeface="Calibri"/>
              </a:rPr>
              <a:t>Pgpool-II (Pgpool) is an open-source application that provides connection pooling and load balancing for horizontal scalability of SELECT queries on multiple Standbys in EPAS and community Postgres clusters. For every backend, a </a:t>
            </a:r>
            <a:r>
              <a:rPr lang="en-US" sz="1200" b="0" i="0" u="none" strike="noStrike" cap="none" dirty="0" err="1">
                <a:solidFill>
                  <a:schemeClr val="dk1"/>
                </a:solidFill>
                <a:effectLst/>
                <a:latin typeface="Calibri"/>
                <a:ea typeface="Calibri"/>
                <a:cs typeface="Calibri"/>
                <a:sym typeface="Calibri"/>
              </a:rPr>
              <a:t>backend_weight</a:t>
            </a:r>
            <a:r>
              <a:rPr lang="en-US" sz="1200" b="0" i="0" u="none" strike="noStrike" cap="none" dirty="0">
                <a:solidFill>
                  <a:schemeClr val="dk1"/>
                </a:solidFill>
                <a:effectLst/>
                <a:latin typeface="Calibri"/>
                <a:ea typeface="Calibri"/>
                <a:cs typeface="Calibri"/>
                <a:sym typeface="Calibri"/>
              </a:rPr>
              <a:t> parameter can set the ratio of read traffic to be directed to the backend node. To prevent read traffic on the Primary node, the </a:t>
            </a:r>
            <a:r>
              <a:rPr lang="en-US" sz="1200" b="0" i="0" u="none" strike="noStrike" cap="none" dirty="0" err="1">
                <a:solidFill>
                  <a:schemeClr val="dk1"/>
                </a:solidFill>
                <a:effectLst/>
                <a:latin typeface="Calibri"/>
                <a:ea typeface="Calibri"/>
                <a:cs typeface="Calibri"/>
                <a:sym typeface="Calibri"/>
              </a:rPr>
              <a:t>backend_weight</a:t>
            </a:r>
            <a:r>
              <a:rPr lang="en-US" sz="1200" b="0" i="0" u="none" strike="noStrike" cap="none" dirty="0">
                <a:solidFill>
                  <a:schemeClr val="dk1"/>
                </a:solidFill>
                <a:effectLst/>
                <a:latin typeface="Calibri"/>
                <a:ea typeface="Calibri"/>
                <a:cs typeface="Calibri"/>
                <a:sym typeface="Calibri"/>
              </a:rPr>
              <a:t> parameter can be set to 0. In such cases, data modification language (DML) queries (i.e., INSERT, UPDATE, and DELETE) will still be sent to the Primary node, while read queries are load-balanced to the Standbys, providing scalability with mixed and read-intensive workloads.</a:t>
            </a:r>
          </a:p>
          <a:p>
            <a:r>
              <a:rPr lang="en-US" sz="1200" b="0" i="0" u="none" strike="noStrike" cap="none" dirty="0" err="1">
                <a:solidFill>
                  <a:schemeClr val="dk1"/>
                </a:solidFill>
                <a:effectLst/>
                <a:latin typeface="Calibri"/>
                <a:ea typeface="Calibri"/>
                <a:cs typeface="Calibri"/>
                <a:sym typeface="Calibri"/>
              </a:rPr>
              <a:t>EnterpriseDB</a:t>
            </a:r>
            <a:r>
              <a:rPr lang="en-US" sz="1200" b="0" i="0" u="none" strike="noStrike" cap="none" dirty="0">
                <a:solidFill>
                  <a:schemeClr val="dk1"/>
                </a:solidFill>
                <a:effectLst/>
                <a:latin typeface="Calibri"/>
                <a:ea typeface="Calibri"/>
                <a:cs typeface="Calibri"/>
                <a:sym typeface="Calibri"/>
              </a:rPr>
              <a:t> supports the following Pgpool functionality:</a:t>
            </a:r>
          </a:p>
          <a:p>
            <a:r>
              <a:rPr lang="en-US" sz="1200" b="0" i="0" u="none" strike="noStrike" cap="none" dirty="0">
                <a:solidFill>
                  <a:schemeClr val="dk1"/>
                </a:solidFill>
                <a:effectLst/>
                <a:latin typeface="Calibri"/>
                <a:ea typeface="Calibri"/>
                <a:cs typeface="Calibri"/>
                <a:sym typeface="Calibri"/>
              </a:rPr>
              <a:t>Load balancing</a:t>
            </a:r>
          </a:p>
          <a:p>
            <a:r>
              <a:rPr lang="en-US" sz="1200" b="0" i="0" u="none" strike="noStrike" cap="none" dirty="0">
                <a:solidFill>
                  <a:schemeClr val="dk1"/>
                </a:solidFill>
                <a:effectLst/>
                <a:latin typeface="Calibri"/>
                <a:ea typeface="Calibri"/>
                <a:cs typeface="Calibri"/>
                <a:sym typeface="Calibri"/>
              </a:rPr>
              <a:t>Connection pooling</a:t>
            </a:r>
          </a:p>
          <a:p>
            <a:r>
              <a:rPr lang="en-US" sz="1200" b="0" i="0" u="none" strike="noStrike" cap="none" dirty="0">
                <a:solidFill>
                  <a:schemeClr val="dk1"/>
                </a:solidFill>
                <a:effectLst/>
                <a:latin typeface="Calibri"/>
                <a:ea typeface="Calibri"/>
                <a:cs typeface="Calibri"/>
                <a:sym typeface="Calibri"/>
              </a:rPr>
              <a:t>High availability</a:t>
            </a:r>
          </a:p>
          <a:p>
            <a:r>
              <a:rPr lang="en-US" sz="1200" b="0" i="0" u="none" strike="noStrike" cap="none" dirty="0">
                <a:solidFill>
                  <a:schemeClr val="dk1"/>
                </a:solidFill>
                <a:effectLst/>
                <a:latin typeface="Calibri"/>
                <a:ea typeface="Calibri"/>
                <a:cs typeface="Calibri"/>
                <a:sym typeface="Calibri"/>
              </a:rPr>
              <a:t>Connection limits</a:t>
            </a:r>
          </a:p>
          <a:p>
            <a:endParaRPr lang="en-US" dirty="0"/>
          </a:p>
        </p:txBody>
      </p:sp>
      <p:sp>
        <p:nvSpPr>
          <p:cNvPr id="4" name="Slide Number Placeholder 3"/>
          <p:cNvSpPr>
            <a:spLocks noGrp="1"/>
          </p:cNvSpPr>
          <p:nvPr>
            <p:ph type="sldNum" sz="quarter" idx="5"/>
          </p:nvPr>
        </p:nvSpPr>
        <p:spPr/>
        <p:txBody>
          <a:bodyPr/>
          <a:lstStyle/>
          <a:p>
            <a:fld id="{F1DB937D-23BC-489E-9AAD-34F017B12BF2}" type="slidenum">
              <a:rPr lang="en-US" smtClean="0"/>
              <a:t>9</a:t>
            </a:fld>
            <a:endParaRPr lang="en-US"/>
          </a:p>
        </p:txBody>
      </p:sp>
    </p:spTree>
    <p:extLst>
      <p:ext uri="{BB962C8B-B14F-4D97-AF65-F5344CB8AC3E}">
        <p14:creationId xmlns:p14="http://schemas.microsoft.com/office/powerpoint/2010/main" val="28623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Signika" pitchFamily="2" charset="77"/>
              </a:rPr>
              <a:t>EFM monitors the database environment and in case of a failure of the primary database, performs a failover.</a:t>
            </a:r>
            <a:endParaRPr lang="en-US" b="0" dirty="0">
              <a:effectLst/>
            </a:endParaRPr>
          </a:p>
          <a:p>
            <a:pPr rtl="0">
              <a:spcBef>
                <a:spcPts val="0"/>
              </a:spcBef>
              <a:spcAft>
                <a:spcPts val="0"/>
              </a:spcAft>
            </a:pPr>
            <a:r>
              <a:rPr lang="en-US" sz="1800" b="0" i="0" u="none" strike="noStrike" dirty="0">
                <a:solidFill>
                  <a:srgbClr val="000000"/>
                </a:solidFill>
                <a:effectLst/>
                <a:latin typeface="Signika" pitchFamily="2" charset="77"/>
              </a:rPr>
              <a:t>EFM is based on what is known as streaming replication, whereby all changes that are committed to the primary database are replicated to a shadow database (or in other words, to a standby). This creates a copy of the primary database that is updated in real-time mode and takes over the role of the primary database in the case of its failure. One or more standby databases can be configured. Replication can be synchronous and asynchronous.</a:t>
            </a:r>
            <a:endParaRPr lang="en-US" b="0" dirty="0">
              <a:effectLst/>
            </a:endParaRPr>
          </a:p>
          <a:p>
            <a:pPr rtl="0">
              <a:spcBef>
                <a:spcPts val="0"/>
              </a:spcBef>
              <a:spcAft>
                <a:spcPts val="0"/>
              </a:spcAft>
            </a:pPr>
            <a:r>
              <a:rPr lang="en-US" sz="1800" b="0" i="0" u="none" strike="noStrike" dirty="0">
                <a:solidFill>
                  <a:srgbClr val="000000"/>
                </a:solidFill>
                <a:effectLst/>
                <a:latin typeface="Signika" pitchFamily="2" charset="77"/>
              </a:rPr>
              <a:t>EDB Failover Manager groups the primary and standby databases into an EFM cluster and monitors the status of the environment.</a:t>
            </a:r>
            <a:endParaRPr lang="en-US" b="0" dirty="0">
              <a:effectLst/>
            </a:endParaRPr>
          </a:p>
          <a:p>
            <a:pPr rtl="0">
              <a:spcBef>
                <a:spcPts val="0"/>
              </a:spcBef>
              <a:spcAft>
                <a:spcPts val="0"/>
              </a:spcAft>
            </a:pPr>
            <a:br>
              <a:rPr lang="en-US" b="0" dirty="0">
                <a:effectLst/>
              </a:rPr>
            </a:br>
            <a:br>
              <a:rPr lang="en-US" b="0" dirty="0">
                <a:effectLst/>
              </a:rPr>
            </a:br>
            <a:r>
              <a:rPr lang="en-US" sz="1800" b="0" i="0" u="none" strike="noStrike" dirty="0">
                <a:solidFill>
                  <a:srgbClr val="000000"/>
                </a:solidFill>
                <a:effectLst/>
                <a:latin typeface="Signika" pitchFamily="2" charset="77"/>
              </a:rPr>
              <a:t>Also, it’s very important to know that the Failover Manager can detect and counteract split-brain situations.</a:t>
            </a:r>
            <a:endParaRPr lang="en-US" b="0" dirty="0">
              <a:effectLst/>
            </a:endParaRPr>
          </a:p>
          <a:p>
            <a:pPr rtl="0">
              <a:spcBef>
                <a:spcPts val="0"/>
              </a:spcBef>
              <a:spcAft>
                <a:spcPts val="0"/>
              </a:spcAft>
            </a:pPr>
            <a:r>
              <a:rPr lang="en-US" sz="1800" b="0" i="0" u="none" strike="noStrike" dirty="0">
                <a:solidFill>
                  <a:srgbClr val="000000"/>
                </a:solidFill>
                <a:effectLst/>
                <a:latin typeface="Signika" pitchFamily="2" charset="77"/>
              </a:rPr>
              <a:t>Using switchover to allow rolling upgrades, and a configurable virtual IP address, EDB Failover Manager ensures database high availability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F1DB937D-23BC-489E-9AAD-34F017B12BF2}" type="slidenum">
              <a:rPr lang="en-US" smtClean="0"/>
              <a:t>10</a:t>
            </a:fld>
            <a:endParaRPr lang="en-US"/>
          </a:p>
        </p:txBody>
      </p:sp>
    </p:spTree>
    <p:extLst>
      <p:ext uri="{BB962C8B-B14F-4D97-AF65-F5344CB8AC3E}">
        <p14:creationId xmlns:p14="http://schemas.microsoft.com/office/powerpoint/2010/main" val="2875694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GRADIENT BLUE">
    <p:bg>
      <p:bgPr>
        <a:gradFill>
          <a:gsLst>
            <a:gs pos="54500">
              <a:srgbClr val="45728A"/>
            </a:gs>
            <a:gs pos="45625">
              <a:srgbClr val="3E687E"/>
            </a:gs>
            <a:gs pos="36750">
              <a:srgbClr val="375E72"/>
            </a:gs>
            <a:gs pos="27875">
              <a:srgbClr val="305466"/>
            </a:gs>
            <a:gs pos="19000">
              <a:schemeClr val="tx2"/>
            </a:gs>
            <a:gs pos="90000">
              <a:schemeClr val="tx2">
                <a:lumMod val="60000"/>
                <a:lumOff val="40000"/>
              </a:schemeClr>
            </a:gs>
          </a:gsLst>
          <a:lin ang="27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4C6F2-4B85-A117-2FD9-3DA42F8A3D7A}"/>
              </a:ext>
            </a:extLst>
          </p:cNvPr>
          <p:cNvSpPr>
            <a:spLocks noGrp="1"/>
          </p:cNvSpPr>
          <p:nvPr>
            <p:ph type="body" sz="quarter" idx="11" hasCustomPrompt="1"/>
          </p:nvPr>
        </p:nvSpPr>
        <p:spPr>
          <a:xfrm>
            <a:off x="450713" y="3429000"/>
            <a:ext cx="8320309" cy="914400"/>
          </a:xfrm>
          <a:prstGeom prst="rect">
            <a:avLst/>
          </a:prstGeom>
        </p:spPr>
        <p:txBody>
          <a:bodyPr/>
          <a:lstStyle>
            <a:lvl1pPr marL="0" indent="0">
              <a:lnSpc>
                <a:spcPts val="2800"/>
              </a:lnSpc>
              <a:buNone/>
              <a:defRPr sz="32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Insert Your Title Here</a:t>
            </a:r>
          </a:p>
        </p:txBody>
      </p:sp>
      <p:sp>
        <p:nvSpPr>
          <p:cNvPr id="5" name="Text Placeholder 4">
            <a:extLst>
              <a:ext uri="{FF2B5EF4-FFF2-40B4-BE49-F238E27FC236}">
                <a16:creationId xmlns:a16="http://schemas.microsoft.com/office/drawing/2014/main" id="{8BB95C51-BA2A-D48A-72AD-9158A2F848BF}"/>
              </a:ext>
            </a:extLst>
          </p:cNvPr>
          <p:cNvSpPr>
            <a:spLocks noGrp="1"/>
          </p:cNvSpPr>
          <p:nvPr>
            <p:ph type="body" sz="quarter" idx="12" hasCustomPrompt="1"/>
          </p:nvPr>
        </p:nvSpPr>
        <p:spPr>
          <a:xfrm>
            <a:off x="450713" y="5070475"/>
            <a:ext cx="4336051" cy="914400"/>
          </a:xfrm>
          <a:prstGeom prst="rect">
            <a:avLst/>
          </a:prstGeom>
        </p:spPr>
        <p:txBody>
          <a:bodyPr/>
          <a:lstStyle>
            <a:lvl1pPr marL="0" indent="0">
              <a:lnSpc>
                <a:spcPts val="1100"/>
              </a:lnSpc>
              <a:buNone/>
              <a:defRPr sz="1400">
                <a:solidFill>
                  <a:schemeClr val="bg1"/>
                </a:solidFill>
                <a:latin typeface="+mj-lt"/>
              </a:defRPr>
            </a:lvl1pPr>
          </a:lstStyle>
          <a:p>
            <a:pPr lvl="0"/>
            <a:r>
              <a:rPr lang="en-US" dirty="0"/>
              <a:t>02: Place Your Subtext Here </a:t>
            </a:r>
          </a:p>
        </p:txBody>
      </p:sp>
      <p:sp>
        <p:nvSpPr>
          <p:cNvPr id="2" name="Google Shape;28;p18">
            <a:extLst>
              <a:ext uri="{FF2B5EF4-FFF2-40B4-BE49-F238E27FC236}">
                <a16:creationId xmlns:a16="http://schemas.microsoft.com/office/drawing/2014/main" id="{81C7FA50-1AFD-9C92-7431-D706EFFE4108}"/>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solidFill>
                <a:latin typeface="Roboto"/>
                <a:ea typeface="Roboto"/>
                <a:cs typeface="Roboto"/>
                <a:sym typeface="Roboto"/>
              </a:rPr>
              <a:t>©EDB 2024 — ALL RIGHTS RESERVED.</a:t>
            </a:r>
          </a:p>
        </p:txBody>
      </p:sp>
      <p:pic>
        <p:nvPicPr>
          <p:cNvPr id="4" name="Picture 3">
            <a:extLst>
              <a:ext uri="{FF2B5EF4-FFF2-40B4-BE49-F238E27FC236}">
                <a16:creationId xmlns:a16="http://schemas.microsoft.com/office/drawing/2014/main" id="{599FA3D0-550E-7983-AE07-130F049FD85D}"/>
              </a:ext>
            </a:extLst>
          </p:cNvPr>
          <p:cNvPicPr>
            <a:picLocks noChangeAspect="1"/>
          </p:cNvPicPr>
          <p:nvPr userDrawn="1"/>
        </p:nvPicPr>
        <p:blipFill>
          <a:blip r:embed="rId2"/>
          <a:stretch>
            <a:fillRect/>
          </a:stretch>
        </p:blipFill>
        <p:spPr>
          <a:xfrm>
            <a:off x="581025" y="473339"/>
            <a:ext cx="4423358" cy="912546"/>
          </a:xfrm>
          <a:prstGeom prst="rect">
            <a:avLst/>
          </a:prstGeom>
        </p:spPr>
      </p:pic>
    </p:spTree>
    <p:extLst>
      <p:ext uri="{BB962C8B-B14F-4D97-AF65-F5344CB8AC3E}">
        <p14:creationId xmlns:p14="http://schemas.microsoft.com/office/powerpoint/2010/main" val="3912266537"/>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STATEMENT BLUE">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7C15489-AE72-7CA5-068E-02D375C2B6D8}"/>
              </a:ext>
            </a:extLst>
          </p:cNvPr>
          <p:cNvSpPr>
            <a:spLocks noGrp="1"/>
          </p:cNvSpPr>
          <p:nvPr>
            <p:ph type="body" sz="quarter" idx="10" hasCustomPrompt="1"/>
          </p:nvPr>
        </p:nvSpPr>
        <p:spPr>
          <a:xfrm>
            <a:off x="0" y="2406483"/>
            <a:ext cx="12191999" cy="2045200"/>
          </a:xfrm>
          <a:prstGeom prst="rect">
            <a:avLst/>
          </a:prstGeom>
        </p:spPr>
        <p:txBody>
          <a:bodyPr anchor="ctr"/>
          <a:lstStyle>
            <a:lvl1pPr marL="0" indent="0" algn="ctr">
              <a:buNone/>
              <a:defRPr sz="72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PLACE YOUR TEXT HERE 72PT EXAMPLE SHOWN</a:t>
            </a:r>
          </a:p>
        </p:txBody>
      </p:sp>
      <p:sp>
        <p:nvSpPr>
          <p:cNvPr id="5" name="Google Shape;28;p18">
            <a:extLst>
              <a:ext uri="{FF2B5EF4-FFF2-40B4-BE49-F238E27FC236}">
                <a16:creationId xmlns:a16="http://schemas.microsoft.com/office/drawing/2014/main" id="{C58D9821-4FDD-ED57-4DF4-6FF81B97D4F7}"/>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lumMod val="60000"/>
                    <a:lumOff val="40000"/>
                  </a:schemeClr>
                </a:solidFill>
                <a:latin typeface="Roboto"/>
                <a:ea typeface="Roboto"/>
                <a:cs typeface="Roboto"/>
                <a:sym typeface="Roboto"/>
              </a:rPr>
              <a:t>©EDB 2024 — ALL RIGHTS RESERVED.</a:t>
            </a:r>
          </a:p>
        </p:txBody>
      </p:sp>
      <p:pic>
        <p:nvPicPr>
          <p:cNvPr id="2" name="Picture 1">
            <a:extLst>
              <a:ext uri="{FF2B5EF4-FFF2-40B4-BE49-F238E27FC236}">
                <a16:creationId xmlns:a16="http://schemas.microsoft.com/office/drawing/2014/main" id="{48FF6C7A-628C-B021-EFF8-523A145B1B4F}"/>
              </a:ext>
            </a:extLst>
          </p:cNvPr>
          <p:cNvPicPr>
            <a:picLocks noChangeAspect="1"/>
          </p:cNvPicPr>
          <p:nvPr userDrawn="1"/>
        </p:nvPicPr>
        <p:blipFill>
          <a:blip r:embed="rId2"/>
          <a:stretch>
            <a:fillRect/>
          </a:stretch>
        </p:blipFill>
        <p:spPr>
          <a:xfrm>
            <a:off x="197012" y="6283865"/>
            <a:ext cx="566679" cy="416155"/>
          </a:xfrm>
          <a:prstGeom prst="rect">
            <a:avLst/>
          </a:prstGeom>
        </p:spPr>
      </p:pic>
    </p:spTree>
    <p:extLst>
      <p:ext uri="{BB962C8B-B14F-4D97-AF65-F5344CB8AC3E}">
        <p14:creationId xmlns:p14="http://schemas.microsoft.com/office/powerpoint/2010/main" val="226164542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PACT STATEMENT TEAL">
    <p:bg>
      <p:bgPr>
        <a:solidFill>
          <a:schemeClr val="accent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7C15489-AE72-7CA5-068E-02D375C2B6D8}"/>
              </a:ext>
            </a:extLst>
          </p:cNvPr>
          <p:cNvSpPr>
            <a:spLocks noGrp="1"/>
          </p:cNvSpPr>
          <p:nvPr>
            <p:ph type="body" sz="quarter" idx="10" hasCustomPrompt="1"/>
          </p:nvPr>
        </p:nvSpPr>
        <p:spPr>
          <a:xfrm>
            <a:off x="0" y="2406483"/>
            <a:ext cx="12191999" cy="2045200"/>
          </a:xfrm>
          <a:prstGeom prst="rect">
            <a:avLst/>
          </a:prstGeom>
        </p:spPr>
        <p:txBody>
          <a:bodyPr anchor="ctr"/>
          <a:lstStyle>
            <a:lvl1pPr marL="0" indent="0" algn="ctr">
              <a:buNone/>
              <a:defRPr sz="72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PLACE YOUR TEXT HERE 72PT EXAMPLE SHOWN</a:t>
            </a:r>
          </a:p>
        </p:txBody>
      </p:sp>
      <p:sp>
        <p:nvSpPr>
          <p:cNvPr id="5" name="Google Shape;28;p18">
            <a:extLst>
              <a:ext uri="{FF2B5EF4-FFF2-40B4-BE49-F238E27FC236}">
                <a16:creationId xmlns:a16="http://schemas.microsoft.com/office/drawing/2014/main" id="{C58D9821-4FDD-ED57-4DF4-6FF81B97D4F7}"/>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accent1">
                    <a:lumMod val="60000"/>
                    <a:lumOff val="40000"/>
                  </a:schemeClr>
                </a:solidFill>
                <a:latin typeface="Roboto"/>
                <a:ea typeface="Roboto"/>
                <a:cs typeface="Roboto"/>
                <a:sym typeface="Roboto"/>
              </a:rPr>
              <a:t>©EDB 2024 — ALL RIGHTS RESERVED.</a:t>
            </a:r>
          </a:p>
        </p:txBody>
      </p:sp>
      <p:pic>
        <p:nvPicPr>
          <p:cNvPr id="2" name="Picture 1">
            <a:extLst>
              <a:ext uri="{FF2B5EF4-FFF2-40B4-BE49-F238E27FC236}">
                <a16:creationId xmlns:a16="http://schemas.microsoft.com/office/drawing/2014/main" id="{B9C5D656-C65E-0779-17D9-736987792708}"/>
              </a:ext>
            </a:extLst>
          </p:cNvPr>
          <p:cNvPicPr>
            <a:picLocks noChangeAspect="1"/>
          </p:cNvPicPr>
          <p:nvPr userDrawn="1"/>
        </p:nvPicPr>
        <p:blipFill>
          <a:blip r:embed="rId2"/>
          <a:stretch>
            <a:fillRect/>
          </a:stretch>
        </p:blipFill>
        <p:spPr>
          <a:xfrm>
            <a:off x="197012" y="6283865"/>
            <a:ext cx="566679" cy="416155"/>
          </a:xfrm>
          <a:prstGeom prst="rect">
            <a:avLst/>
          </a:prstGeom>
        </p:spPr>
      </p:pic>
    </p:spTree>
    <p:extLst>
      <p:ext uri="{BB962C8B-B14F-4D97-AF65-F5344CB8AC3E}">
        <p14:creationId xmlns:p14="http://schemas.microsoft.com/office/powerpoint/2010/main" val="45375571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ACT STATEMENT GOLD">
    <p:bg>
      <p:bgPr>
        <a:solidFill>
          <a:schemeClr val="accent3"/>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7C15489-AE72-7CA5-068E-02D375C2B6D8}"/>
              </a:ext>
            </a:extLst>
          </p:cNvPr>
          <p:cNvSpPr>
            <a:spLocks noGrp="1"/>
          </p:cNvSpPr>
          <p:nvPr>
            <p:ph type="body" sz="quarter" idx="10" hasCustomPrompt="1"/>
          </p:nvPr>
        </p:nvSpPr>
        <p:spPr>
          <a:xfrm>
            <a:off x="0" y="2406483"/>
            <a:ext cx="12191999" cy="2045200"/>
          </a:xfrm>
          <a:prstGeom prst="rect">
            <a:avLst/>
          </a:prstGeom>
        </p:spPr>
        <p:txBody>
          <a:bodyPr anchor="ctr"/>
          <a:lstStyle>
            <a:lvl1pPr marL="0" indent="0" algn="ctr">
              <a:buNone/>
              <a:defRPr sz="7200">
                <a:solidFill>
                  <a:schemeClr val="tx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PLACE YOUR TEXT HERE 72PT EXAMPLE SHOWN</a:t>
            </a:r>
          </a:p>
        </p:txBody>
      </p:sp>
      <p:sp>
        <p:nvSpPr>
          <p:cNvPr id="5" name="Google Shape;28;p18">
            <a:extLst>
              <a:ext uri="{FF2B5EF4-FFF2-40B4-BE49-F238E27FC236}">
                <a16:creationId xmlns:a16="http://schemas.microsoft.com/office/drawing/2014/main" id="{C58D9821-4FDD-ED57-4DF4-6FF81B97D4F7}"/>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accent3">
                    <a:lumMod val="20000"/>
                    <a:lumOff val="80000"/>
                  </a:schemeClr>
                </a:solidFill>
                <a:latin typeface="Roboto"/>
                <a:ea typeface="Roboto"/>
                <a:cs typeface="Roboto"/>
                <a:sym typeface="Roboto"/>
              </a:rPr>
              <a:t>©EDB 2024 — ALL RIGHTS RESERVED.</a:t>
            </a:r>
          </a:p>
        </p:txBody>
      </p:sp>
      <p:pic>
        <p:nvPicPr>
          <p:cNvPr id="2" name="Picture 1">
            <a:extLst>
              <a:ext uri="{FF2B5EF4-FFF2-40B4-BE49-F238E27FC236}">
                <a16:creationId xmlns:a16="http://schemas.microsoft.com/office/drawing/2014/main" id="{B27AF639-C293-855C-E757-F46F6392D0A6}"/>
              </a:ext>
            </a:extLst>
          </p:cNvPr>
          <p:cNvPicPr>
            <a:picLocks noChangeAspect="1"/>
          </p:cNvPicPr>
          <p:nvPr userDrawn="1"/>
        </p:nvPicPr>
        <p:blipFill>
          <a:blip r:embed="rId2"/>
          <a:stretch>
            <a:fillRect/>
          </a:stretch>
        </p:blipFill>
        <p:spPr>
          <a:xfrm>
            <a:off x="197012" y="6283865"/>
            <a:ext cx="566679" cy="416155"/>
          </a:xfrm>
          <a:prstGeom prst="rect">
            <a:avLst/>
          </a:prstGeom>
        </p:spPr>
      </p:pic>
    </p:spTree>
    <p:extLst>
      <p:ext uri="{BB962C8B-B14F-4D97-AF65-F5344CB8AC3E}">
        <p14:creationId xmlns:p14="http://schemas.microsoft.com/office/powerpoint/2010/main" val="280313028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PACT STATEMENT GRADIENT BLUE ">
    <p:bg>
      <p:bgPr>
        <a:gradFill>
          <a:gsLst>
            <a:gs pos="54500">
              <a:srgbClr val="45728A"/>
            </a:gs>
            <a:gs pos="45625">
              <a:srgbClr val="3E687E"/>
            </a:gs>
            <a:gs pos="36750">
              <a:srgbClr val="375E72"/>
            </a:gs>
            <a:gs pos="27875">
              <a:srgbClr val="305466"/>
            </a:gs>
            <a:gs pos="19000">
              <a:schemeClr val="tx2"/>
            </a:gs>
            <a:gs pos="90000">
              <a:schemeClr val="tx2">
                <a:lumMod val="60000"/>
                <a:lumOff val="40000"/>
              </a:schemeClr>
            </a:gs>
          </a:gsLst>
          <a:lin ang="2700000" scaled="1"/>
        </a:gradFill>
        <a:effectLst/>
      </p:bgPr>
    </p:bg>
    <p:spTree>
      <p:nvGrpSpPr>
        <p:cNvPr id="1" name=""/>
        <p:cNvGrpSpPr/>
        <p:nvPr/>
      </p:nvGrpSpPr>
      <p:grpSpPr>
        <a:xfrm>
          <a:off x="0" y="0"/>
          <a:ext cx="0" cy="0"/>
          <a:chOff x="0" y="0"/>
          <a:chExt cx="0" cy="0"/>
        </a:xfrm>
      </p:grpSpPr>
      <p:sp>
        <p:nvSpPr>
          <p:cNvPr id="6" name="Google Shape;28;p18">
            <a:extLst>
              <a:ext uri="{FF2B5EF4-FFF2-40B4-BE49-F238E27FC236}">
                <a16:creationId xmlns:a16="http://schemas.microsoft.com/office/drawing/2014/main" id="{E84FA64F-1C78-D648-E4D8-7B77E3CC28B0}"/>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solidFill>
                <a:latin typeface="Roboto"/>
                <a:ea typeface="Roboto"/>
                <a:cs typeface="Roboto"/>
                <a:sym typeface="Roboto"/>
              </a:rPr>
              <a:t>©EDB 2024 — ALL RIGHTS RESERVED.</a:t>
            </a:r>
          </a:p>
        </p:txBody>
      </p:sp>
      <p:pic>
        <p:nvPicPr>
          <p:cNvPr id="7" name="Picture 6">
            <a:extLst>
              <a:ext uri="{FF2B5EF4-FFF2-40B4-BE49-F238E27FC236}">
                <a16:creationId xmlns:a16="http://schemas.microsoft.com/office/drawing/2014/main" id="{3DE9A273-D590-35C9-6ABC-09628C03D0E4}"/>
              </a:ext>
            </a:extLst>
          </p:cNvPr>
          <p:cNvPicPr>
            <a:picLocks noChangeAspect="1"/>
          </p:cNvPicPr>
          <p:nvPr userDrawn="1"/>
        </p:nvPicPr>
        <p:blipFill>
          <a:blip r:embed="rId2"/>
          <a:stretch>
            <a:fillRect/>
          </a:stretch>
        </p:blipFill>
        <p:spPr>
          <a:xfrm>
            <a:off x="197012" y="6283865"/>
            <a:ext cx="566679" cy="416155"/>
          </a:xfrm>
          <a:prstGeom prst="rect">
            <a:avLst/>
          </a:prstGeom>
        </p:spPr>
      </p:pic>
      <p:sp>
        <p:nvSpPr>
          <p:cNvPr id="8" name="Text Placeholder 3">
            <a:extLst>
              <a:ext uri="{FF2B5EF4-FFF2-40B4-BE49-F238E27FC236}">
                <a16:creationId xmlns:a16="http://schemas.microsoft.com/office/drawing/2014/main" id="{BAD03409-DCF3-92B8-F663-40AB5068F5C2}"/>
              </a:ext>
            </a:extLst>
          </p:cNvPr>
          <p:cNvSpPr>
            <a:spLocks noGrp="1"/>
          </p:cNvSpPr>
          <p:nvPr>
            <p:ph type="body" sz="quarter" idx="10" hasCustomPrompt="1"/>
          </p:nvPr>
        </p:nvSpPr>
        <p:spPr>
          <a:xfrm>
            <a:off x="0" y="2406483"/>
            <a:ext cx="12191999" cy="2045200"/>
          </a:xfrm>
          <a:prstGeom prst="rect">
            <a:avLst/>
          </a:prstGeom>
        </p:spPr>
        <p:txBody>
          <a:bodyPr anchor="ctr"/>
          <a:lstStyle>
            <a:lvl1pPr marL="0" indent="0" algn="ctr">
              <a:buNone/>
              <a:defRPr sz="72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PLACE YOUR TEXT HERE 72PT EXAMPLE SHOWN</a:t>
            </a:r>
          </a:p>
        </p:txBody>
      </p:sp>
    </p:spTree>
    <p:extLst>
      <p:ext uri="{BB962C8B-B14F-4D97-AF65-F5344CB8AC3E}">
        <p14:creationId xmlns:p14="http://schemas.microsoft.com/office/powerpoint/2010/main" val="2937903471"/>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PACT STATEMENT GRADIENT TEAL">
    <p:bg>
      <p:bgPr>
        <a:gradFill>
          <a:gsLst>
            <a:gs pos="54500">
              <a:srgbClr val="4CA8BC"/>
            </a:gs>
            <a:gs pos="45625">
              <a:srgbClr val="3E9CB0"/>
            </a:gs>
            <a:gs pos="36750">
              <a:srgbClr val="308FA4"/>
            </a:gs>
            <a:gs pos="27875">
              <a:srgbClr val="228298"/>
            </a:gs>
            <a:gs pos="19000">
              <a:srgbClr val="14758B"/>
            </a:gs>
            <a:gs pos="90000">
              <a:srgbClr val="84DAED"/>
            </a:gs>
          </a:gsLst>
          <a:lin ang="2700000" scaled="1"/>
        </a:gradFill>
        <a:effectLst/>
      </p:bgPr>
    </p:bg>
    <p:spTree>
      <p:nvGrpSpPr>
        <p:cNvPr id="1" name=""/>
        <p:cNvGrpSpPr/>
        <p:nvPr/>
      </p:nvGrpSpPr>
      <p:grpSpPr>
        <a:xfrm>
          <a:off x="0" y="0"/>
          <a:ext cx="0" cy="0"/>
          <a:chOff x="0" y="0"/>
          <a:chExt cx="0" cy="0"/>
        </a:xfrm>
      </p:grpSpPr>
      <p:sp>
        <p:nvSpPr>
          <p:cNvPr id="7" name="Google Shape;28;p18">
            <a:extLst>
              <a:ext uri="{FF2B5EF4-FFF2-40B4-BE49-F238E27FC236}">
                <a16:creationId xmlns:a16="http://schemas.microsoft.com/office/drawing/2014/main" id="{2CCD9599-CEF9-E799-D9DF-C51CBCA04C5F}"/>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accent1"/>
                </a:solidFill>
                <a:latin typeface="Roboto"/>
                <a:ea typeface="Roboto"/>
                <a:cs typeface="Roboto"/>
                <a:sym typeface="Roboto"/>
              </a:rPr>
              <a:t>©EDB 2024 — ALL RIGHTS RESERVED.</a:t>
            </a:r>
          </a:p>
        </p:txBody>
      </p:sp>
      <p:pic>
        <p:nvPicPr>
          <p:cNvPr id="8" name="Picture 7">
            <a:extLst>
              <a:ext uri="{FF2B5EF4-FFF2-40B4-BE49-F238E27FC236}">
                <a16:creationId xmlns:a16="http://schemas.microsoft.com/office/drawing/2014/main" id="{7DBAA25D-93EE-2C3C-1DFC-B26BEFBE5E89}"/>
              </a:ext>
            </a:extLst>
          </p:cNvPr>
          <p:cNvPicPr>
            <a:picLocks noChangeAspect="1"/>
          </p:cNvPicPr>
          <p:nvPr userDrawn="1"/>
        </p:nvPicPr>
        <p:blipFill>
          <a:blip r:embed="rId2"/>
          <a:stretch>
            <a:fillRect/>
          </a:stretch>
        </p:blipFill>
        <p:spPr>
          <a:xfrm>
            <a:off x="197012" y="6283865"/>
            <a:ext cx="566679" cy="416155"/>
          </a:xfrm>
          <a:prstGeom prst="rect">
            <a:avLst/>
          </a:prstGeom>
        </p:spPr>
      </p:pic>
      <p:sp>
        <p:nvSpPr>
          <p:cNvPr id="9" name="Text Placeholder 3">
            <a:extLst>
              <a:ext uri="{FF2B5EF4-FFF2-40B4-BE49-F238E27FC236}">
                <a16:creationId xmlns:a16="http://schemas.microsoft.com/office/drawing/2014/main" id="{3D95BD0C-E947-2AC9-FECE-B75AD7E323A2}"/>
              </a:ext>
            </a:extLst>
          </p:cNvPr>
          <p:cNvSpPr>
            <a:spLocks noGrp="1"/>
          </p:cNvSpPr>
          <p:nvPr>
            <p:ph type="body" sz="quarter" idx="10" hasCustomPrompt="1"/>
          </p:nvPr>
        </p:nvSpPr>
        <p:spPr>
          <a:xfrm>
            <a:off x="0" y="2406483"/>
            <a:ext cx="12191999" cy="2045200"/>
          </a:xfrm>
          <a:prstGeom prst="rect">
            <a:avLst/>
          </a:prstGeom>
        </p:spPr>
        <p:txBody>
          <a:bodyPr anchor="ctr"/>
          <a:lstStyle>
            <a:lvl1pPr marL="0" indent="0" algn="ctr">
              <a:buNone/>
              <a:defRPr sz="72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PLACE YOUR TEXT HERE 72PT EXAMPLE SHOWN</a:t>
            </a:r>
          </a:p>
        </p:txBody>
      </p:sp>
    </p:spTree>
    <p:extLst>
      <p:ext uri="{BB962C8B-B14F-4D97-AF65-F5344CB8AC3E}">
        <p14:creationId xmlns:p14="http://schemas.microsoft.com/office/powerpoint/2010/main" val="235872217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2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PACT_STATEMENT_FRAME_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FA1B35-9A71-AC4C-17CF-7633BA0F06C0}"/>
              </a:ext>
            </a:extLst>
          </p:cNvPr>
          <p:cNvSpPr/>
          <p:nvPr userDrawn="1"/>
        </p:nvSpPr>
        <p:spPr>
          <a:xfrm>
            <a:off x="712380" y="740297"/>
            <a:ext cx="10715929" cy="5392737"/>
          </a:xfrm>
          <a:prstGeom prst="rect">
            <a:avLst/>
          </a:prstGeom>
          <a:gradFill>
            <a:gsLst>
              <a:gs pos="10000">
                <a:srgbClr val="19425B"/>
              </a:gs>
              <a:gs pos="90000">
                <a:srgbClr val="19425B">
                  <a:lumMod val="40000"/>
                  <a:lumOff val="60000"/>
                </a:srgbClr>
              </a:gs>
            </a:gsLst>
            <a:lin ang="3600000" scaled="0"/>
          </a:gradFill>
          <a:ln>
            <a:noFill/>
            <a:prstDash/>
          </a:ln>
          <a:effectLst/>
        </p:spPr>
        <p:txBody>
          <a:bodyPr rot="0" spcFirstLastPara="0" vertOverflow="overflow" horzOverflow="overflow" vert="horz" wrap="square" lIns="182880" tIns="0" rIns="0" bIns="91440" numCol="1" spcCol="0" rtlCol="0" fromWordArt="0" anchor="b"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4000" b="0" i="0" u="none" strike="noStrike" kern="0" cap="none" spc="-5" normalizeH="0" baseline="0">
              <a:ln>
                <a:noFill/>
              </a:ln>
              <a:solidFill>
                <a:srgbClr val="FFFFFF"/>
              </a:solidFill>
              <a:effectLst/>
              <a:uLnTx/>
              <a:uFillTx/>
              <a:latin typeface="Roboto" panose="02000000000000000000" pitchFamily="2" charset="0"/>
              <a:cs typeface="Segoe Sans Text" pitchFamily="2" charset="0"/>
            </a:endParaRPr>
          </a:p>
        </p:txBody>
      </p:sp>
      <p:pic>
        <p:nvPicPr>
          <p:cNvPr id="5" name="Picture 4">
            <a:extLst>
              <a:ext uri="{FF2B5EF4-FFF2-40B4-BE49-F238E27FC236}">
                <a16:creationId xmlns:a16="http://schemas.microsoft.com/office/drawing/2014/main" id="{FDBAEF11-1340-E042-2166-4460023C2DC1}"/>
              </a:ext>
            </a:extLst>
          </p:cNvPr>
          <p:cNvPicPr>
            <a:picLocks noChangeAspect="1"/>
          </p:cNvPicPr>
          <p:nvPr userDrawn="1"/>
        </p:nvPicPr>
        <p:blipFill>
          <a:blip r:embed="rId2"/>
          <a:stretch>
            <a:fillRect/>
          </a:stretch>
        </p:blipFill>
        <p:spPr>
          <a:xfrm>
            <a:off x="11428309" y="6283866"/>
            <a:ext cx="566679" cy="416155"/>
          </a:xfrm>
          <a:prstGeom prst="rect">
            <a:avLst/>
          </a:prstGeom>
        </p:spPr>
      </p:pic>
      <p:sp>
        <p:nvSpPr>
          <p:cNvPr id="7" name="Text Placeholder 6">
            <a:extLst>
              <a:ext uri="{FF2B5EF4-FFF2-40B4-BE49-F238E27FC236}">
                <a16:creationId xmlns:a16="http://schemas.microsoft.com/office/drawing/2014/main" id="{B40FCA6F-0091-584D-00DD-55956873B932}"/>
              </a:ext>
            </a:extLst>
          </p:cNvPr>
          <p:cNvSpPr>
            <a:spLocks noGrp="1"/>
          </p:cNvSpPr>
          <p:nvPr>
            <p:ph type="body" sz="quarter" idx="11" hasCustomPrompt="1"/>
          </p:nvPr>
        </p:nvSpPr>
        <p:spPr>
          <a:xfrm>
            <a:off x="747446" y="11288"/>
            <a:ext cx="7214432" cy="713678"/>
          </a:xfrm>
          <a:prstGeom prst="rect">
            <a:avLst/>
          </a:prstGeom>
        </p:spPr>
        <p:txBody>
          <a:bodyPr lIns="0" anchor="ctr"/>
          <a:lstStyle>
            <a:lvl1pPr marL="0" indent="0">
              <a:buNone/>
              <a:defRPr sz="1100">
                <a:solidFill>
                  <a:schemeClr val="tx2"/>
                </a:solidFill>
              </a:defRPr>
            </a:lvl1pPr>
          </a:lstStyle>
          <a:p>
            <a:pPr lvl="0"/>
            <a:r>
              <a:rPr lang="en-US" dirty="0"/>
              <a:t>01: PLACE YOUR TITLE HERE</a:t>
            </a:r>
          </a:p>
        </p:txBody>
      </p:sp>
      <p:sp>
        <p:nvSpPr>
          <p:cNvPr id="14" name="Google Shape;28;p18">
            <a:extLst>
              <a:ext uri="{FF2B5EF4-FFF2-40B4-BE49-F238E27FC236}">
                <a16:creationId xmlns:a16="http://schemas.microsoft.com/office/drawing/2014/main" id="{40E0C4B5-E144-B8A0-53A5-B291989CECF1}"/>
              </a:ext>
            </a:extLst>
          </p:cNvPr>
          <p:cNvSpPr txBox="1"/>
          <p:nvPr userDrawn="1"/>
        </p:nvSpPr>
        <p:spPr>
          <a:xfrm>
            <a:off x="712381" y="6534994"/>
            <a:ext cx="2968433" cy="111277"/>
          </a:xfrm>
          <a:prstGeom prst="rect">
            <a:avLst/>
          </a:prstGeom>
          <a:noFill/>
          <a:ln>
            <a:noFill/>
          </a:ln>
        </p:spPr>
        <p:txBody>
          <a:bodyPr spcFirstLastPara="1" wrap="square" lIns="0"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
        <p:nvSpPr>
          <p:cNvPr id="2" name="Text Placeholder 3">
            <a:extLst>
              <a:ext uri="{FF2B5EF4-FFF2-40B4-BE49-F238E27FC236}">
                <a16:creationId xmlns:a16="http://schemas.microsoft.com/office/drawing/2014/main" id="{4CD2F06A-8EA7-7537-9478-44C1D7BF2844}"/>
              </a:ext>
            </a:extLst>
          </p:cNvPr>
          <p:cNvSpPr>
            <a:spLocks noGrp="1"/>
          </p:cNvSpPr>
          <p:nvPr>
            <p:ph type="body" sz="quarter" idx="12" hasCustomPrompt="1"/>
          </p:nvPr>
        </p:nvSpPr>
        <p:spPr>
          <a:xfrm>
            <a:off x="1007165" y="2406483"/>
            <a:ext cx="10148515" cy="2045200"/>
          </a:xfrm>
          <a:prstGeom prst="rect">
            <a:avLst/>
          </a:prstGeom>
        </p:spPr>
        <p:txBody>
          <a:bodyPr anchor="ctr"/>
          <a:lstStyle>
            <a:lvl1pPr marL="0" indent="0" algn="ctr">
              <a:buNone/>
              <a:defRPr sz="48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PLACE YOUR TEXT HERE 48PT EXAMPLE SHOWN</a:t>
            </a:r>
          </a:p>
        </p:txBody>
      </p:sp>
    </p:spTree>
    <p:extLst>
      <p:ext uri="{BB962C8B-B14F-4D97-AF65-F5344CB8AC3E}">
        <p14:creationId xmlns:p14="http://schemas.microsoft.com/office/powerpoint/2010/main" val="2432982264"/>
      </p:ext>
    </p:extLst>
  </p:cSld>
  <p:clrMapOvr>
    <a:masterClrMapping/>
  </p:clrMapOvr>
  <p:extLst>
    <p:ext uri="{DCECCB84-F9BA-43D5-87BE-67443E8EF086}">
      <p15:sldGuideLst xmlns:p15="http://schemas.microsoft.com/office/powerpoint/2012/main">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DIANT SECTION BREAK 1">
    <p:bg>
      <p:bgPr>
        <a:gradFill>
          <a:gsLst>
            <a:gs pos="10000">
              <a:srgbClr val="19425B"/>
            </a:gs>
            <a:gs pos="90000">
              <a:srgbClr val="83BBDD"/>
            </a:gs>
          </a:gsLst>
          <a:lin ang="2700000" scaled="1"/>
        </a:gradFill>
        <a:effectLst/>
      </p:bgPr>
    </p:bg>
    <p:spTree>
      <p:nvGrpSpPr>
        <p:cNvPr id="1" name=""/>
        <p:cNvGrpSpPr/>
        <p:nvPr/>
      </p:nvGrpSpPr>
      <p:grpSpPr>
        <a:xfrm>
          <a:off x="0" y="0"/>
          <a:ext cx="0" cy="0"/>
          <a:chOff x="0" y="0"/>
          <a:chExt cx="0" cy="0"/>
        </a:xfrm>
      </p:grpSpPr>
      <p:pic>
        <p:nvPicPr>
          <p:cNvPr id="6" name="Picture 5" descr="A white text on a black background&#10;&#10;Description automatically generated">
            <a:extLst>
              <a:ext uri="{FF2B5EF4-FFF2-40B4-BE49-F238E27FC236}">
                <a16:creationId xmlns:a16="http://schemas.microsoft.com/office/drawing/2014/main" id="{A9B0FCED-E3D0-B198-1ED0-2E1F3F4CE1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902" y="3116312"/>
            <a:ext cx="1847913" cy="625375"/>
          </a:xfrm>
          <a:prstGeom prst="rect">
            <a:avLst/>
          </a:prstGeom>
        </p:spPr>
      </p:pic>
      <p:sp>
        <p:nvSpPr>
          <p:cNvPr id="8" name="Text Placeholder 7">
            <a:extLst>
              <a:ext uri="{FF2B5EF4-FFF2-40B4-BE49-F238E27FC236}">
                <a16:creationId xmlns:a16="http://schemas.microsoft.com/office/drawing/2014/main" id="{0E4D7000-1AF6-915C-9C1F-B989B3CB53C3}"/>
              </a:ext>
            </a:extLst>
          </p:cNvPr>
          <p:cNvSpPr>
            <a:spLocks noGrp="1"/>
          </p:cNvSpPr>
          <p:nvPr>
            <p:ph type="body" sz="quarter" idx="10" hasCustomPrompt="1"/>
          </p:nvPr>
        </p:nvSpPr>
        <p:spPr>
          <a:xfrm>
            <a:off x="539263" y="3024920"/>
            <a:ext cx="8276492" cy="914400"/>
          </a:xfrm>
          <a:prstGeom prst="rect">
            <a:avLst/>
          </a:prstGeom>
        </p:spPr>
        <p:txBody>
          <a:bodyPr anchor="ctr"/>
          <a:lstStyle>
            <a:lvl1pPr marL="0" indent="0">
              <a:buNone/>
              <a:defRPr sz="4000">
                <a:solidFill>
                  <a:schemeClr val="accent1">
                    <a:lumMod val="60000"/>
                    <a:lumOff val="40000"/>
                  </a:schemeClr>
                </a:solidFill>
              </a:defRPr>
            </a:lvl1pPr>
          </a:lstStyle>
          <a:p>
            <a:pPr lvl="0"/>
            <a:r>
              <a:rPr lang="en-US" dirty="0"/>
              <a:t>01: PLACE SECTION TITLE HERE </a:t>
            </a:r>
          </a:p>
        </p:txBody>
      </p:sp>
    </p:spTree>
    <p:extLst>
      <p:ext uri="{BB962C8B-B14F-4D97-AF65-F5344CB8AC3E}">
        <p14:creationId xmlns:p14="http://schemas.microsoft.com/office/powerpoint/2010/main" val="192472633"/>
      </p:ext>
    </p:extLst>
  </p:cSld>
  <p:clrMapOvr>
    <a:masterClrMapping/>
  </p:clrMapOvr>
  <p:extLst>
    <p:ext uri="{DCECCB84-F9BA-43D5-87BE-67443E8EF086}">
      <p15:sldGuideLst xmlns:p15="http://schemas.microsoft.com/office/powerpoint/2012/main">
        <p15:guide id="1" pos="556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DIANT SECTION BREAK 2">
    <p:bg>
      <p:bgPr>
        <a:gradFill>
          <a:gsLst>
            <a:gs pos="10000">
              <a:srgbClr val="14758B"/>
            </a:gs>
            <a:gs pos="90000">
              <a:srgbClr val="84DAED"/>
            </a:gs>
          </a:gsLst>
          <a:lin ang="2700000" scaled="1"/>
        </a:gradFill>
        <a:effectLst/>
      </p:bgPr>
    </p:bg>
    <p:spTree>
      <p:nvGrpSpPr>
        <p:cNvPr id="1" name=""/>
        <p:cNvGrpSpPr/>
        <p:nvPr/>
      </p:nvGrpSpPr>
      <p:grpSpPr>
        <a:xfrm>
          <a:off x="0" y="0"/>
          <a:ext cx="0" cy="0"/>
          <a:chOff x="0" y="0"/>
          <a:chExt cx="0" cy="0"/>
        </a:xfrm>
      </p:grpSpPr>
      <p:pic>
        <p:nvPicPr>
          <p:cNvPr id="2" name="Picture 1" descr="A white text on a black background&#10;&#10;Description automatically generated">
            <a:extLst>
              <a:ext uri="{FF2B5EF4-FFF2-40B4-BE49-F238E27FC236}">
                <a16:creationId xmlns:a16="http://schemas.microsoft.com/office/drawing/2014/main" id="{53A76A67-9867-002E-5A4A-4E06898F0D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902" y="3116312"/>
            <a:ext cx="1847913" cy="625375"/>
          </a:xfrm>
          <a:prstGeom prst="rect">
            <a:avLst/>
          </a:prstGeom>
        </p:spPr>
      </p:pic>
      <p:sp>
        <p:nvSpPr>
          <p:cNvPr id="3" name="Text Placeholder 7">
            <a:extLst>
              <a:ext uri="{FF2B5EF4-FFF2-40B4-BE49-F238E27FC236}">
                <a16:creationId xmlns:a16="http://schemas.microsoft.com/office/drawing/2014/main" id="{B89D2CB6-5341-E242-F4B0-911CC3A6E8F6}"/>
              </a:ext>
            </a:extLst>
          </p:cNvPr>
          <p:cNvSpPr>
            <a:spLocks noGrp="1"/>
          </p:cNvSpPr>
          <p:nvPr>
            <p:ph type="body" sz="quarter" idx="10" hasCustomPrompt="1"/>
          </p:nvPr>
        </p:nvSpPr>
        <p:spPr>
          <a:xfrm>
            <a:off x="539263" y="3024920"/>
            <a:ext cx="8276492" cy="914400"/>
          </a:xfrm>
          <a:prstGeom prst="rect">
            <a:avLst/>
          </a:prstGeom>
        </p:spPr>
        <p:txBody>
          <a:bodyPr anchor="ctr"/>
          <a:lstStyle>
            <a:lvl1pPr marL="0" indent="0">
              <a:buNone/>
              <a:defRPr sz="4000">
                <a:solidFill>
                  <a:schemeClr val="accent2">
                    <a:lumMod val="60000"/>
                    <a:lumOff val="40000"/>
                  </a:schemeClr>
                </a:solidFill>
              </a:defRPr>
            </a:lvl1pPr>
          </a:lstStyle>
          <a:p>
            <a:pPr lvl="0"/>
            <a:r>
              <a:rPr lang="en-US" dirty="0"/>
              <a:t>01: PLACE SECTION TITLE HERE </a:t>
            </a:r>
          </a:p>
        </p:txBody>
      </p:sp>
    </p:spTree>
    <p:extLst>
      <p:ext uri="{BB962C8B-B14F-4D97-AF65-F5344CB8AC3E}">
        <p14:creationId xmlns:p14="http://schemas.microsoft.com/office/powerpoint/2010/main" val="2198509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DIANT SECTION BREAK 3">
    <p:bg>
      <p:bgPr>
        <a:gradFill>
          <a:gsLst>
            <a:gs pos="10000">
              <a:srgbClr val="00825E"/>
            </a:gs>
            <a:gs pos="90000">
              <a:srgbClr val="67FFD5"/>
            </a:gs>
          </a:gsLst>
          <a:lin ang="2700000" scaled="1"/>
        </a:gradFill>
        <a:effectLst/>
      </p:bgPr>
    </p:bg>
    <p:spTree>
      <p:nvGrpSpPr>
        <p:cNvPr id="1" name=""/>
        <p:cNvGrpSpPr/>
        <p:nvPr/>
      </p:nvGrpSpPr>
      <p:grpSpPr>
        <a:xfrm>
          <a:off x="0" y="0"/>
          <a:ext cx="0" cy="0"/>
          <a:chOff x="0" y="0"/>
          <a:chExt cx="0" cy="0"/>
        </a:xfrm>
      </p:grpSpPr>
      <p:pic>
        <p:nvPicPr>
          <p:cNvPr id="2" name="Picture 1" descr="A white text on a black background&#10;&#10;Description automatically generated">
            <a:extLst>
              <a:ext uri="{FF2B5EF4-FFF2-40B4-BE49-F238E27FC236}">
                <a16:creationId xmlns:a16="http://schemas.microsoft.com/office/drawing/2014/main" id="{50E3E877-D576-52AF-C180-6113562AF5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5902" y="3116312"/>
            <a:ext cx="1847913" cy="625375"/>
          </a:xfrm>
          <a:prstGeom prst="rect">
            <a:avLst/>
          </a:prstGeom>
        </p:spPr>
      </p:pic>
      <p:sp>
        <p:nvSpPr>
          <p:cNvPr id="3" name="Text Placeholder 7">
            <a:extLst>
              <a:ext uri="{FF2B5EF4-FFF2-40B4-BE49-F238E27FC236}">
                <a16:creationId xmlns:a16="http://schemas.microsoft.com/office/drawing/2014/main" id="{5DFEF3BE-C3D3-8073-424C-E82A25998E81}"/>
              </a:ext>
            </a:extLst>
          </p:cNvPr>
          <p:cNvSpPr>
            <a:spLocks noGrp="1"/>
          </p:cNvSpPr>
          <p:nvPr>
            <p:ph type="body" sz="quarter" idx="10" hasCustomPrompt="1"/>
          </p:nvPr>
        </p:nvSpPr>
        <p:spPr>
          <a:xfrm>
            <a:off x="539263" y="3024920"/>
            <a:ext cx="8276492" cy="914400"/>
          </a:xfrm>
          <a:prstGeom prst="rect">
            <a:avLst/>
          </a:prstGeom>
        </p:spPr>
        <p:txBody>
          <a:bodyPr anchor="ctr"/>
          <a:lstStyle>
            <a:lvl1pPr marL="0" indent="0">
              <a:buNone/>
              <a:defRPr sz="4000">
                <a:solidFill>
                  <a:schemeClr val="accent3">
                    <a:lumMod val="60000"/>
                    <a:lumOff val="40000"/>
                  </a:schemeClr>
                </a:solidFill>
              </a:defRPr>
            </a:lvl1pPr>
          </a:lstStyle>
          <a:p>
            <a:pPr lvl="0"/>
            <a:r>
              <a:rPr lang="en-US" dirty="0"/>
              <a:t>01: PLACE SECTION TITLE HERE </a:t>
            </a:r>
          </a:p>
        </p:txBody>
      </p:sp>
    </p:spTree>
    <p:extLst>
      <p:ext uri="{BB962C8B-B14F-4D97-AF65-F5344CB8AC3E}">
        <p14:creationId xmlns:p14="http://schemas.microsoft.com/office/powerpoint/2010/main" val="718780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DIANT SECTION BREAK 4">
    <p:bg>
      <p:bgPr>
        <a:gradFill>
          <a:gsLst>
            <a:gs pos="10000">
              <a:srgbClr val="E7C569"/>
            </a:gs>
            <a:gs pos="90000">
              <a:srgbClr val="F5E8C3"/>
            </a:gs>
          </a:gsLst>
          <a:lin ang="2700000" scaled="1"/>
        </a:gradFill>
        <a:effectLst/>
      </p:bgPr>
    </p:bg>
    <p:spTree>
      <p:nvGrpSpPr>
        <p:cNvPr id="1" name=""/>
        <p:cNvGrpSpPr/>
        <p:nvPr/>
      </p:nvGrpSpPr>
      <p:grpSpPr>
        <a:xfrm>
          <a:off x="0" y="0"/>
          <a:ext cx="0" cy="0"/>
          <a:chOff x="0" y="0"/>
          <a:chExt cx="0" cy="0"/>
        </a:xfrm>
      </p:grpSpPr>
      <p:pic>
        <p:nvPicPr>
          <p:cNvPr id="4" name="Picture 3" descr="A white text on a black background&#10;&#10;Description automatically generated">
            <a:extLst>
              <a:ext uri="{FF2B5EF4-FFF2-40B4-BE49-F238E27FC236}">
                <a16:creationId xmlns:a16="http://schemas.microsoft.com/office/drawing/2014/main" id="{EFCC3639-F6E5-50A4-9C60-80AE76E91C0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785902" y="3116312"/>
            <a:ext cx="1847913" cy="625375"/>
          </a:xfrm>
          <a:prstGeom prst="rect">
            <a:avLst/>
          </a:prstGeom>
        </p:spPr>
      </p:pic>
      <p:sp>
        <p:nvSpPr>
          <p:cNvPr id="5" name="Text Placeholder 7">
            <a:extLst>
              <a:ext uri="{FF2B5EF4-FFF2-40B4-BE49-F238E27FC236}">
                <a16:creationId xmlns:a16="http://schemas.microsoft.com/office/drawing/2014/main" id="{3AE1DC82-755B-0F14-49A8-EE93B5C209EF}"/>
              </a:ext>
            </a:extLst>
          </p:cNvPr>
          <p:cNvSpPr>
            <a:spLocks noGrp="1"/>
          </p:cNvSpPr>
          <p:nvPr>
            <p:ph type="body" sz="quarter" idx="10" hasCustomPrompt="1"/>
          </p:nvPr>
        </p:nvSpPr>
        <p:spPr>
          <a:xfrm>
            <a:off x="539263" y="3024920"/>
            <a:ext cx="8276492" cy="914400"/>
          </a:xfrm>
          <a:prstGeom prst="rect">
            <a:avLst/>
          </a:prstGeom>
        </p:spPr>
        <p:txBody>
          <a:bodyPr anchor="ctr"/>
          <a:lstStyle>
            <a:lvl1pPr marL="0" indent="0">
              <a:buNone/>
              <a:defRPr sz="4000">
                <a:solidFill>
                  <a:schemeClr val="bg1"/>
                </a:solidFill>
              </a:defRPr>
            </a:lvl1pPr>
          </a:lstStyle>
          <a:p>
            <a:pPr lvl="0"/>
            <a:r>
              <a:rPr lang="en-US" dirty="0"/>
              <a:t>01: PLACE SECTION TITLE HERE </a:t>
            </a:r>
          </a:p>
        </p:txBody>
      </p:sp>
    </p:spTree>
    <p:extLst>
      <p:ext uri="{BB962C8B-B14F-4D97-AF65-F5344CB8AC3E}">
        <p14:creationId xmlns:p14="http://schemas.microsoft.com/office/powerpoint/2010/main" val="403275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FULL IMAGE ">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06A834-E880-73E1-599F-311088CF18B9}"/>
              </a:ext>
            </a:extLst>
          </p:cNvPr>
          <p:cNvSpPr>
            <a:spLocks noGrp="1"/>
          </p:cNvSpPr>
          <p:nvPr>
            <p:ph type="pic" sz="quarter" idx="14" hasCustomPrompt="1"/>
          </p:nvPr>
        </p:nvSpPr>
        <p:spPr>
          <a:xfrm>
            <a:off x="0" y="0"/>
            <a:ext cx="12192000" cy="6858000"/>
          </a:xfrm>
          <a:prstGeom prst="rect">
            <a:avLst/>
          </a:prstGeom>
        </p:spPr>
        <p:txBody>
          <a:bodyPr anchor="ctr"/>
          <a:lstStyle>
            <a:lvl1pPr marL="0" indent="0" algn="ctr">
              <a:buNone/>
              <a:defRPr/>
            </a:lvl1pPr>
          </a:lstStyle>
          <a:p>
            <a:r>
              <a:rPr lang="en-US" dirty="0"/>
              <a:t>01: CLICK HERE TO INSERT IMAGE </a:t>
            </a:r>
          </a:p>
        </p:txBody>
      </p:sp>
      <p:sp>
        <p:nvSpPr>
          <p:cNvPr id="3" name="Text Placeholder 2">
            <a:extLst>
              <a:ext uri="{FF2B5EF4-FFF2-40B4-BE49-F238E27FC236}">
                <a16:creationId xmlns:a16="http://schemas.microsoft.com/office/drawing/2014/main" id="{2A34C6F2-4B85-A117-2FD9-3DA42F8A3D7A}"/>
              </a:ext>
            </a:extLst>
          </p:cNvPr>
          <p:cNvSpPr>
            <a:spLocks noGrp="1"/>
          </p:cNvSpPr>
          <p:nvPr>
            <p:ph type="body" sz="quarter" idx="11" hasCustomPrompt="1"/>
          </p:nvPr>
        </p:nvSpPr>
        <p:spPr>
          <a:xfrm>
            <a:off x="450713" y="3429000"/>
            <a:ext cx="8320309" cy="914400"/>
          </a:xfrm>
          <a:prstGeom prst="rect">
            <a:avLst/>
          </a:prstGeom>
        </p:spPr>
        <p:txBody>
          <a:bodyPr/>
          <a:lstStyle>
            <a:lvl1pPr marL="0" indent="0">
              <a:lnSpc>
                <a:spcPts val="2800"/>
              </a:lnSpc>
              <a:buNone/>
              <a:defRPr sz="3200">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02: Insert Your Title Here</a:t>
            </a:r>
          </a:p>
        </p:txBody>
      </p:sp>
      <p:sp>
        <p:nvSpPr>
          <p:cNvPr id="5" name="Text Placeholder 4">
            <a:extLst>
              <a:ext uri="{FF2B5EF4-FFF2-40B4-BE49-F238E27FC236}">
                <a16:creationId xmlns:a16="http://schemas.microsoft.com/office/drawing/2014/main" id="{8BB95C51-BA2A-D48A-72AD-9158A2F848BF}"/>
              </a:ext>
            </a:extLst>
          </p:cNvPr>
          <p:cNvSpPr>
            <a:spLocks noGrp="1"/>
          </p:cNvSpPr>
          <p:nvPr>
            <p:ph type="body" sz="quarter" idx="12" hasCustomPrompt="1"/>
          </p:nvPr>
        </p:nvSpPr>
        <p:spPr>
          <a:xfrm>
            <a:off x="450713" y="5070475"/>
            <a:ext cx="4336051" cy="914400"/>
          </a:xfrm>
          <a:prstGeom prst="rect">
            <a:avLst/>
          </a:prstGeom>
        </p:spPr>
        <p:txBody>
          <a:bodyPr/>
          <a:lstStyle>
            <a:lvl1pPr marL="0" indent="0">
              <a:lnSpc>
                <a:spcPts val="1100"/>
              </a:lnSpc>
              <a:buNone/>
              <a:defRPr sz="1400">
                <a:latin typeface="+mj-lt"/>
              </a:defRPr>
            </a:lvl1pPr>
          </a:lstStyle>
          <a:p>
            <a:pPr lvl="0"/>
            <a:r>
              <a:rPr lang="en-US" dirty="0"/>
              <a:t>03: Place Your Subtext Here </a:t>
            </a:r>
          </a:p>
        </p:txBody>
      </p:sp>
      <p:sp>
        <p:nvSpPr>
          <p:cNvPr id="7" name="Picture Placeholder 6">
            <a:extLst>
              <a:ext uri="{FF2B5EF4-FFF2-40B4-BE49-F238E27FC236}">
                <a16:creationId xmlns:a16="http://schemas.microsoft.com/office/drawing/2014/main" id="{ADA5307C-68CE-0CC5-59EA-BB3401770E64}"/>
              </a:ext>
            </a:extLst>
          </p:cNvPr>
          <p:cNvSpPr>
            <a:spLocks noGrp="1"/>
          </p:cNvSpPr>
          <p:nvPr>
            <p:ph type="pic" sz="quarter" idx="13" hasCustomPrompt="1"/>
          </p:nvPr>
        </p:nvSpPr>
        <p:spPr>
          <a:xfrm>
            <a:off x="450712" y="396357"/>
            <a:ext cx="4707075" cy="1075256"/>
          </a:xfrm>
          <a:prstGeom prst="rect">
            <a:avLst/>
          </a:prstGeom>
        </p:spPr>
        <p:txBody>
          <a:bodyPr/>
          <a:lstStyle>
            <a:lvl1pPr marL="0" indent="0">
              <a:buNone/>
              <a:defRPr sz="1200"/>
            </a:lvl1pPr>
          </a:lstStyle>
          <a:p>
            <a:r>
              <a:rPr lang="en-US" dirty="0"/>
              <a:t>04: Reserved for </a:t>
            </a:r>
            <a:r>
              <a:rPr lang="en-US" dirty="0" err="1"/>
              <a:t>EDB</a:t>
            </a:r>
            <a:r>
              <a:rPr lang="en-US" dirty="0"/>
              <a:t> logo</a:t>
            </a:r>
          </a:p>
        </p:txBody>
      </p:sp>
    </p:spTree>
    <p:extLst>
      <p:ext uri="{BB962C8B-B14F-4D97-AF65-F5344CB8AC3E}">
        <p14:creationId xmlns:p14="http://schemas.microsoft.com/office/powerpoint/2010/main" val="1546203331"/>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6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WIDTH TEXT SLI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D877AC-B7CE-A59A-A4B2-B2FDDCB78EF8}"/>
              </a:ext>
            </a:extLst>
          </p:cNvPr>
          <p:cNvSpPr>
            <a:spLocks noGrp="1"/>
          </p:cNvSpPr>
          <p:nvPr>
            <p:ph type="title" hasCustomPrompt="1"/>
          </p:nvPr>
        </p:nvSpPr>
        <p:spPr>
          <a:xfrm>
            <a:off x="635443" y="211729"/>
            <a:ext cx="11026469" cy="901454"/>
          </a:xfrm>
          <a:prstGeom prst="rect">
            <a:avLst/>
          </a:prstGeom>
        </p:spPr>
        <p:txBody>
          <a:bodyPr anchor="b"/>
          <a:lstStyle>
            <a:lvl1pPr>
              <a:lnSpc>
                <a:spcPts val="3000"/>
              </a:lnSpc>
              <a:defRPr lang="en-US" sz="32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pPr marL="0" lvl="0" indent="0">
              <a:lnSpc>
                <a:spcPts val="2800"/>
              </a:lnSpc>
              <a:spcBef>
                <a:spcPts val="1000"/>
              </a:spcBef>
              <a:buFont typeface="Arial" panose="020B0604020202020204" pitchFamily="34" charset="0"/>
            </a:pPr>
            <a:r>
              <a:rPr lang="en-US" dirty="0"/>
              <a:t>Click To Edit and Style Your Title</a:t>
            </a:r>
            <a:br>
              <a:rPr lang="en-US" dirty="0"/>
            </a:br>
            <a:r>
              <a:rPr lang="en-US" dirty="0"/>
              <a:t>Which May Be Two Lines In Length</a:t>
            </a:r>
          </a:p>
        </p:txBody>
      </p:sp>
      <p:sp>
        <p:nvSpPr>
          <p:cNvPr id="11" name="Google Shape;28;p18">
            <a:extLst>
              <a:ext uri="{FF2B5EF4-FFF2-40B4-BE49-F238E27FC236}">
                <a16:creationId xmlns:a16="http://schemas.microsoft.com/office/drawing/2014/main" id="{C533711A-5487-D76E-A230-C30CC98FC976}"/>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solidFill>
                <a:latin typeface="Roboto"/>
                <a:ea typeface="Roboto"/>
                <a:cs typeface="Roboto"/>
                <a:sym typeface="Roboto"/>
              </a:rPr>
              <a:t>©EDB 2024 — ALL RIGHTS RESERVED.</a:t>
            </a:r>
          </a:p>
        </p:txBody>
      </p:sp>
      <p:pic>
        <p:nvPicPr>
          <p:cNvPr id="12" name="Picture 11">
            <a:extLst>
              <a:ext uri="{FF2B5EF4-FFF2-40B4-BE49-F238E27FC236}">
                <a16:creationId xmlns:a16="http://schemas.microsoft.com/office/drawing/2014/main" id="{6D364380-6EFC-4646-9347-D87F35110E65}"/>
              </a:ext>
            </a:extLst>
          </p:cNvPr>
          <p:cNvPicPr>
            <a:picLocks noChangeAspect="1"/>
          </p:cNvPicPr>
          <p:nvPr userDrawn="1"/>
        </p:nvPicPr>
        <p:blipFill>
          <a:blip r:embed="rId2"/>
          <a:stretch>
            <a:fillRect/>
          </a:stretch>
        </p:blipFill>
        <p:spPr>
          <a:xfrm>
            <a:off x="197012" y="6283865"/>
            <a:ext cx="566679" cy="416155"/>
          </a:xfrm>
          <a:prstGeom prst="rect">
            <a:avLst/>
          </a:prstGeom>
        </p:spPr>
      </p:pic>
      <p:sp>
        <p:nvSpPr>
          <p:cNvPr id="3" name="Text Placeholder 2">
            <a:extLst>
              <a:ext uri="{FF2B5EF4-FFF2-40B4-BE49-F238E27FC236}">
                <a16:creationId xmlns:a16="http://schemas.microsoft.com/office/drawing/2014/main" id="{91977446-4416-743F-3571-64E547828331}"/>
              </a:ext>
            </a:extLst>
          </p:cNvPr>
          <p:cNvSpPr>
            <a:spLocks noGrp="1"/>
          </p:cNvSpPr>
          <p:nvPr>
            <p:ph type="body" sz="quarter" idx="10" hasCustomPrompt="1"/>
          </p:nvPr>
        </p:nvSpPr>
        <p:spPr>
          <a:xfrm>
            <a:off x="635001" y="1371600"/>
            <a:ext cx="11026470" cy="2012859"/>
          </a:xfrm>
          <a:prstGeom prst="rect">
            <a:avLst/>
          </a:prstGeom>
          <a:noFill/>
        </p:spPr>
        <p:txBody>
          <a:bodyPr wrap="square" rtlCol="0">
            <a:spAutoFit/>
          </a:bodyPr>
          <a:lstStyle>
            <a:lvl1pPr marL="236538" indent="-236538">
              <a:buSzPct val="85000"/>
              <a:buFont typeface="Wingdings" pitchFamily="2" charset="2"/>
              <a:buChar char="§"/>
              <a:tabLst/>
              <a:defRPr lang="en-US" sz="2400" b="0" i="0" smtClean="0">
                <a:solidFill>
                  <a:schemeClr val="tx1">
                    <a:lumMod val="85000"/>
                    <a:lumOff val="15000"/>
                  </a:schemeClr>
                </a:solidFill>
                <a:latin typeface="Roboto Light" panose="02000000000000000000" pitchFamily="2" charset="0"/>
                <a:ea typeface="Roboto Light" panose="02000000000000000000" pitchFamily="2" charset="0"/>
              </a:defRPr>
            </a:lvl1pPr>
            <a:lvl2pPr marL="401638" indent="-187325">
              <a:spcAft>
                <a:spcPts val="600"/>
              </a:spcAft>
              <a:buClr>
                <a:schemeClr val="tx2"/>
              </a:buClr>
              <a:buSzPct val="85000"/>
              <a:buFont typeface="Wingdings" pitchFamily="2" charset="2"/>
              <a:buChar char="§"/>
              <a:tabLst/>
              <a:defRPr lang="en-US" sz="1800" b="0" i="0" smtClean="0">
                <a:solidFill>
                  <a:schemeClr val="tx1">
                    <a:lumMod val="85000"/>
                    <a:lumOff val="15000"/>
                  </a:schemeClr>
                </a:solidFill>
                <a:latin typeface="Roboto" panose="02000000000000000000" pitchFamily="2" charset="0"/>
                <a:ea typeface="Roboto" panose="02000000000000000000" pitchFamily="2" charset="0"/>
              </a:defRPr>
            </a:lvl2pPr>
            <a:lvl3pPr marL="401638" indent="-187325">
              <a:spcAft>
                <a:spcPts val="600"/>
              </a:spcAft>
              <a:buClr>
                <a:schemeClr val="tx2"/>
              </a:buClr>
              <a:buSzPct val="85000"/>
              <a:buFont typeface="Wingdings" pitchFamily="2" charset="2"/>
              <a:buChar char="§"/>
              <a:tabLst/>
              <a:defRPr lang="en-US" sz="1800" b="0" i="0" smtClean="0">
                <a:solidFill>
                  <a:schemeClr val="tx1">
                    <a:lumMod val="85000"/>
                    <a:lumOff val="15000"/>
                  </a:schemeClr>
                </a:solidFill>
                <a:latin typeface="Roboto" panose="02000000000000000000" pitchFamily="2" charset="0"/>
                <a:ea typeface="Roboto" panose="02000000000000000000" pitchFamily="2" charset="0"/>
              </a:defRPr>
            </a:lvl3pPr>
            <a:lvl4pPr marL="401638" indent="-187325">
              <a:spcAft>
                <a:spcPts val="600"/>
              </a:spcAft>
              <a:buClr>
                <a:schemeClr val="tx2"/>
              </a:buClr>
              <a:buSzPct val="85000"/>
              <a:buFont typeface="Wingdings" pitchFamily="2" charset="2"/>
              <a:buChar char="§"/>
              <a:tabLst/>
              <a:defRPr lang="en-US" b="0" i="0" smtClean="0">
                <a:solidFill>
                  <a:schemeClr val="tx1">
                    <a:lumMod val="85000"/>
                    <a:lumOff val="15000"/>
                  </a:schemeClr>
                </a:solidFill>
                <a:latin typeface="Roboto" panose="02000000000000000000" pitchFamily="2" charset="0"/>
                <a:ea typeface="Roboto" panose="02000000000000000000" pitchFamily="2" charset="0"/>
              </a:defRPr>
            </a:lvl4pPr>
            <a:lvl5pPr marL="401638" indent="-187325">
              <a:spcAft>
                <a:spcPts val="600"/>
              </a:spcAft>
              <a:buClr>
                <a:schemeClr val="tx2"/>
              </a:buClr>
              <a:buSzPct val="85000"/>
              <a:buFont typeface="Wingdings" pitchFamily="2" charset="2"/>
              <a:buChar char="§"/>
              <a:tabLst/>
              <a:defRPr lang="en-US" b="0" i="0">
                <a:solidFill>
                  <a:schemeClr val="tx1">
                    <a:lumMod val="85000"/>
                    <a:lumOff val="15000"/>
                  </a:schemeClr>
                </a:solidFill>
                <a:latin typeface="Roboto" panose="02000000000000000000" pitchFamily="2" charset="0"/>
                <a:ea typeface="Roboto" panose="02000000000000000000" pitchFamily="2" charset="0"/>
              </a:defRPr>
            </a:lvl5pPr>
          </a:lstStyle>
          <a:p>
            <a:pPr marL="234950" lvl="0" indent="-234950">
              <a:lnSpc>
                <a:spcPts val="2800"/>
              </a:lnSpc>
              <a:spcAft>
                <a:spcPts val="600"/>
              </a:spcAft>
              <a:buClr>
                <a:schemeClr val="accent1"/>
              </a:buClr>
              <a:buFont typeface="Wingdings" pitchFamily="2" charset="2"/>
              <a:buChar char="§"/>
              <a:tabLst/>
            </a:pPr>
            <a:r>
              <a:rPr lang="en-US" dirty="0"/>
              <a:t>Click to edit template text styles</a:t>
            </a:r>
          </a:p>
          <a:p>
            <a:pPr marL="457200" lvl="1"/>
            <a:r>
              <a:rPr lang="en-US" dirty="0"/>
              <a:t>Second level</a:t>
            </a:r>
          </a:p>
          <a:p>
            <a:pPr marL="914400" lvl="2"/>
            <a:r>
              <a:rPr lang="en-US" dirty="0"/>
              <a:t>Third level</a:t>
            </a:r>
          </a:p>
          <a:p>
            <a:pPr marL="1371600" lvl="3"/>
            <a:r>
              <a:rPr lang="en-US" dirty="0"/>
              <a:t>Fourth level</a:t>
            </a:r>
          </a:p>
          <a:p>
            <a:pPr marL="1828800" lvl="4"/>
            <a:r>
              <a:rPr lang="en-US" dirty="0"/>
              <a:t>Fifth level</a:t>
            </a:r>
          </a:p>
        </p:txBody>
      </p:sp>
    </p:spTree>
    <p:extLst>
      <p:ext uri="{BB962C8B-B14F-4D97-AF65-F5344CB8AC3E}">
        <p14:creationId xmlns:p14="http://schemas.microsoft.com/office/powerpoint/2010/main" val="338282000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WIDTH TEXT SLIDE WITH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D877AC-B7CE-A59A-A4B2-B2FDDCB78EF8}"/>
              </a:ext>
            </a:extLst>
          </p:cNvPr>
          <p:cNvSpPr>
            <a:spLocks noGrp="1"/>
          </p:cNvSpPr>
          <p:nvPr>
            <p:ph type="title" hasCustomPrompt="1"/>
          </p:nvPr>
        </p:nvSpPr>
        <p:spPr>
          <a:xfrm>
            <a:off x="635443" y="211729"/>
            <a:ext cx="11026469" cy="901454"/>
          </a:xfrm>
          <a:prstGeom prst="rect">
            <a:avLst/>
          </a:prstGeom>
        </p:spPr>
        <p:txBody>
          <a:bodyPr anchor="b"/>
          <a:lstStyle>
            <a:lvl1pPr>
              <a:lnSpc>
                <a:spcPts val="3000"/>
              </a:lnSpc>
              <a:defRPr lang="en-US" sz="32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pPr marL="0" lvl="0" indent="0">
              <a:lnSpc>
                <a:spcPts val="2800"/>
              </a:lnSpc>
              <a:spcBef>
                <a:spcPts val="1000"/>
              </a:spcBef>
              <a:buFont typeface="Arial" panose="020B0604020202020204" pitchFamily="34" charset="0"/>
            </a:pPr>
            <a:r>
              <a:rPr lang="en-US" dirty="0"/>
              <a:t>Click To Edit and Style Your Title</a:t>
            </a:r>
            <a:br>
              <a:rPr lang="en-US" dirty="0"/>
            </a:br>
            <a:r>
              <a:rPr lang="en-US" dirty="0"/>
              <a:t>Which May Be Two Lines In Length</a:t>
            </a:r>
          </a:p>
        </p:txBody>
      </p:sp>
      <p:sp>
        <p:nvSpPr>
          <p:cNvPr id="11" name="Google Shape;28;p18">
            <a:extLst>
              <a:ext uri="{FF2B5EF4-FFF2-40B4-BE49-F238E27FC236}">
                <a16:creationId xmlns:a16="http://schemas.microsoft.com/office/drawing/2014/main" id="{C533711A-5487-D76E-A230-C30CC98FC976}"/>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solidFill>
                <a:latin typeface="Roboto"/>
                <a:ea typeface="Roboto"/>
                <a:cs typeface="Roboto"/>
                <a:sym typeface="Roboto"/>
              </a:rPr>
              <a:t>©EDB 2024 — ALL RIGHTS RESERVED.</a:t>
            </a:r>
          </a:p>
        </p:txBody>
      </p:sp>
      <p:pic>
        <p:nvPicPr>
          <p:cNvPr id="12" name="Picture 11">
            <a:extLst>
              <a:ext uri="{FF2B5EF4-FFF2-40B4-BE49-F238E27FC236}">
                <a16:creationId xmlns:a16="http://schemas.microsoft.com/office/drawing/2014/main" id="{6D364380-6EFC-4646-9347-D87F35110E65}"/>
              </a:ext>
            </a:extLst>
          </p:cNvPr>
          <p:cNvPicPr>
            <a:picLocks noChangeAspect="1"/>
          </p:cNvPicPr>
          <p:nvPr userDrawn="1"/>
        </p:nvPicPr>
        <p:blipFill>
          <a:blip r:embed="rId2"/>
          <a:stretch>
            <a:fillRect/>
          </a:stretch>
        </p:blipFill>
        <p:spPr>
          <a:xfrm>
            <a:off x="197012" y="6283865"/>
            <a:ext cx="566679" cy="416155"/>
          </a:xfrm>
          <a:prstGeom prst="rect">
            <a:avLst/>
          </a:prstGeom>
        </p:spPr>
      </p:pic>
      <p:sp>
        <p:nvSpPr>
          <p:cNvPr id="3" name="Text Placeholder 2">
            <a:extLst>
              <a:ext uri="{FF2B5EF4-FFF2-40B4-BE49-F238E27FC236}">
                <a16:creationId xmlns:a16="http://schemas.microsoft.com/office/drawing/2014/main" id="{91977446-4416-743F-3571-64E547828331}"/>
              </a:ext>
            </a:extLst>
          </p:cNvPr>
          <p:cNvSpPr>
            <a:spLocks noGrp="1"/>
          </p:cNvSpPr>
          <p:nvPr>
            <p:ph type="body" sz="quarter" idx="10" hasCustomPrompt="1"/>
          </p:nvPr>
        </p:nvSpPr>
        <p:spPr>
          <a:xfrm>
            <a:off x="635001" y="1705116"/>
            <a:ext cx="11026470" cy="2012859"/>
          </a:xfrm>
          <a:prstGeom prst="rect">
            <a:avLst/>
          </a:prstGeom>
          <a:noFill/>
        </p:spPr>
        <p:txBody>
          <a:bodyPr wrap="square" rtlCol="0">
            <a:spAutoFit/>
          </a:bodyPr>
          <a:lstStyle>
            <a:lvl1pPr marL="236538" indent="-236538">
              <a:buSzPct val="85000"/>
              <a:buFont typeface="Wingdings" pitchFamily="2" charset="2"/>
              <a:buChar char="§"/>
              <a:tabLst/>
              <a:defRPr lang="en-US" sz="2400" b="0" i="0" smtClean="0">
                <a:solidFill>
                  <a:schemeClr val="tx1">
                    <a:lumMod val="85000"/>
                    <a:lumOff val="15000"/>
                  </a:schemeClr>
                </a:solidFill>
                <a:latin typeface="Roboto Light" panose="02000000000000000000" pitchFamily="2" charset="0"/>
                <a:ea typeface="Roboto Light" panose="02000000000000000000" pitchFamily="2" charset="0"/>
              </a:defRPr>
            </a:lvl1pPr>
            <a:lvl2pPr marL="401638" indent="-187325">
              <a:spcAft>
                <a:spcPts val="600"/>
              </a:spcAft>
              <a:buClr>
                <a:schemeClr val="tx2"/>
              </a:buClr>
              <a:buSzPct val="85000"/>
              <a:buFont typeface="Wingdings" pitchFamily="2" charset="2"/>
              <a:buChar char="§"/>
              <a:tabLst/>
              <a:defRPr lang="en-US" sz="1800" b="0" i="0" smtClean="0">
                <a:solidFill>
                  <a:schemeClr val="tx1">
                    <a:lumMod val="85000"/>
                    <a:lumOff val="15000"/>
                  </a:schemeClr>
                </a:solidFill>
                <a:latin typeface="Roboto" panose="02000000000000000000" pitchFamily="2" charset="0"/>
                <a:ea typeface="Roboto" panose="02000000000000000000" pitchFamily="2" charset="0"/>
              </a:defRPr>
            </a:lvl2pPr>
            <a:lvl3pPr marL="401638" indent="-187325">
              <a:spcAft>
                <a:spcPts val="600"/>
              </a:spcAft>
              <a:buClr>
                <a:schemeClr val="tx2"/>
              </a:buClr>
              <a:buSzPct val="85000"/>
              <a:buFont typeface="Wingdings" pitchFamily="2" charset="2"/>
              <a:buChar char="§"/>
              <a:tabLst/>
              <a:defRPr lang="en-US" sz="1800" b="0" i="0" smtClean="0">
                <a:solidFill>
                  <a:schemeClr val="tx1">
                    <a:lumMod val="85000"/>
                    <a:lumOff val="15000"/>
                  </a:schemeClr>
                </a:solidFill>
                <a:latin typeface="Roboto" panose="02000000000000000000" pitchFamily="2" charset="0"/>
                <a:ea typeface="Roboto" panose="02000000000000000000" pitchFamily="2" charset="0"/>
              </a:defRPr>
            </a:lvl3pPr>
            <a:lvl4pPr marL="401638" indent="-187325">
              <a:spcAft>
                <a:spcPts val="600"/>
              </a:spcAft>
              <a:buClr>
                <a:schemeClr val="tx2"/>
              </a:buClr>
              <a:buSzPct val="85000"/>
              <a:buFont typeface="Wingdings" pitchFamily="2" charset="2"/>
              <a:buChar char="§"/>
              <a:tabLst/>
              <a:defRPr lang="en-US" b="0" i="0" smtClean="0">
                <a:solidFill>
                  <a:schemeClr val="tx1">
                    <a:lumMod val="85000"/>
                    <a:lumOff val="15000"/>
                  </a:schemeClr>
                </a:solidFill>
                <a:latin typeface="Roboto" panose="02000000000000000000" pitchFamily="2" charset="0"/>
                <a:ea typeface="Roboto" panose="02000000000000000000" pitchFamily="2" charset="0"/>
              </a:defRPr>
            </a:lvl4pPr>
            <a:lvl5pPr marL="401638" indent="-187325">
              <a:spcAft>
                <a:spcPts val="600"/>
              </a:spcAft>
              <a:buClr>
                <a:schemeClr val="tx2"/>
              </a:buClr>
              <a:buSzPct val="85000"/>
              <a:buFont typeface="Wingdings" pitchFamily="2" charset="2"/>
              <a:buChar char="§"/>
              <a:tabLst/>
              <a:defRPr lang="en-US" b="0" i="0">
                <a:solidFill>
                  <a:schemeClr val="tx1">
                    <a:lumMod val="85000"/>
                    <a:lumOff val="15000"/>
                  </a:schemeClr>
                </a:solidFill>
                <a:latin typeface="Roboto" panose="02000000000000000000" pitchFamily="2" charset="0"/>
                <a:ea typeface="Roboto" panose="02000000000000000000" pitchFamily="2" charset="0"/>
              </a:defRPr>
            </a:lvl5pPr>
          </a:lstStyle>
          <a:p>
            <a:pPr marL="234950" lvl="0" indent="-234950">
              <a:lnSpc>
                <a:spcPts val="2800"/>
              </a:lnSpc>
              <a:spcAft>
                <a:spcPts val="600"/>
              </a:spcAft>
              <a:buClr>
                <a:schemeClr val="accent1"/>
              </a:buClr>
              <a:buFont typeface="Wingdings" pitchFamily="2" charset="2"/>
              <a:buChar char="§"/>
              <a:tabLst/>
            </a:pPr>
            <a:r>
              <a:rPr lang="en-US" dirty="0"/>
              <a:t>Click to edit template text styles</a:t>
            </a:r>
          </a:p>
          <a:p>
            <a:pPr marL="457200" lvl="1"/>
            <a:r>
              <a:rPr lang="en-US" dirty="0"/>
              <a:t>Second level</a:t>
            </a:r>
          </a:p>
          <a:p>
            <a:pPr marL="914400" lvl="2"/>
            <a:r>
              <a:rPr lang="en-US" dirty="0"/>
              <a:t>Third level</a:t>
            </a:r>
          </a:p>
          <a:p>
            <a:pPr marL="1371600" lvl="3"/>
            <a:r>
              <a:rPr lang="en-US" dirty="0"/>
              <a:t>Fourth level</a:t>
            </a:r>
          </a:p>
          <a:p>
            <a:pPr marL="1828800" lvl="4"/>
            <a:r>
              <a:rPr lang="en-US" dirty="0"/>
              <a:t>Fifth level</a:t>
            </a:r>
          </a:p>
        </p:txBody>
      </p:sp>
      <p:sp>
        <p:nvSpPr>
          <p:cNvPr id="4" name="Text Placeholder 3">
            <a:extLst>
              <a:ext uri="{FF2B5EF4-FFF2-40B4-BE49-F238E27FC236}">
                <a16:creationId xmlns:a16="http://schemas.microsoft.com/office/drawing/2014/main" id="{FD6F683B-D1D9-02EC-026A-30C346779A5C}"/>
              </a:ext>
            </a:extLst>
          </p:cNvPr>
          <p:cNvSpPr>
            <a:spLocks noGrp="1"/>
          </p:cNvSpPr>
          <p:nvPr>
            <p:ph type="body" sz="quarter" idx="11" hasCustomPrompt="1"/>
          </p:nvPr>
        </p:nvSpPr>
        <p:spPr>
          <a:xfrm>
            <a:off x="635000" y="1182806"/>
            <a:ext cx="11026775" cy="279400"/>
          </a:xfrm>
          <a:prstGeom prst="rect">
            <a:avLst/>
          </a:prstGeom>
        </p:spPr>
        <p:txBody>
          <a:bodyPr anchor="ctr"/>
          <a:lstStyle>
            <a:lvl1pPr marL="0" indent="0">
              <a:buFontTx/>
              <a:buNone/>
              <a:defRPr sz="1200">
                <a:solidFill>
                  <a:schemeClr val="tx1">
                    <a:lumMod val="85000"/>
                    <a:lumOff val="1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dirty="0"/>
              <a:t>OPTIONAL SUBTITLE SHOULD BE NO TALLER THAN 12 POINTS AND SET IN ALL CAPS (DELETE TO REMOVE)</a:t>
            </a:r>
          </a:p>
        </p:txBody>
      </p:sp>
    </p:spTree>
    <p:extLst>
      <p:ext uri="{BB962C8B-B14F-4D97-AF65-F5344CB8AC3E}">
        <p14:creationId xmlns:p14="http://schemas.microsoft.com/office/powerpoint/2010/main" val="147173205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W TEXT SLIDE WITH SUB-BULLET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D877AC-B7CE-A59A-A4B2-B2FDDCB78EF8}"/>
              </a:ext>
            </a:extLst>
          </p:cNvPr>
          <p:cNvSpPr>
            <a:spLocks noGrp="1"/>
          </p:cNvSpPr>
          <p:nvPr>
            <p:ph type="title" hasCustomPrompt="1"/>
          </p:nvPr>
        </p:nvSpPr>
        <p:spPr>
          <a:xfrm>
            <a:off x="635443" y="211729"/>
            <a:ext cx="11026469" cy="901454"/>
          </a:xfrm>
          <a:prstGeom prst="rect">
            <a:avLst/>
          </a:prstGeom>
        </p:spPr>
        <p:txBody>
          <a:bodyPr anchor="b"/>
          <a:lstStyle>
            <a:lvl1pPr>
              <a:lnSpc>
                <a:spcPts val="3000"/>
              </a:lnSpc>
              <a:defRPr lang="en-US" sz="32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pPr marL="0" lvl="0" indent="0">
              <a:lnSpc>
                <a:spcPts val="2800"/>
              </a:lnSpc>
              <a:spcBef>
                <a:spcPts val="1000"/>
              </a:spcBef>
              <a:buFont typeface="Arial" panose="020B0604020202020204" pitchFamily="34" charset="0"/>
            </a:pPr>
            <a:r>
              <a:rPr lang="en-US" dirty="0"/>
              <a:t>Click To Edit and Style Your Title</a:t>
            </a:r>
            <a:br>
              <a:rPr lang="en-US" dirty="0"/>
            </a:br>
            <a:r>
              <a:rPr lang="en-US" dirty="0"/>
              <a:t>Which May Be Two Lines In Length</a:t>
            </a:r>
          </a:p>
        </p:txBody>
      </p:sp>
      <p:sp>
        <p:nvSpPr>
          <p:cNvPr id="11" name="Google Shape;28;p18">
            <a:extLst>
              <a:ext uri="{FF2B5EF4-FFF2-40B4-BE49-F238E27FC236}">
                <a16:creationId xmlns:a16="http://schemas.microsoft.com/office/drawing/2014/main" id="{C533711A-5487-D76E-A230-C30CC98FC976}"/>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solidFill>
                <a:latin typeface="Roboto"/>
                <a:ea typeface="Roboto"/>
                <a:cs typeface="Roboto"/>
                <a:sym typeface="Roboto"/>
              </a:rPr>
              <a:t>©EDB 2024 — ALL RIGHTS RESERVED.</a:t>
            </a:r>
          </a:p>
        </p:txBody>
      </p:sp>
      <p:pic>
        <p:nvPicPr>
          <p:cNvPr id="12" name="Picture 11">
            <a:extLst>
              <a:ext uri="{FF2B5EF4-FFF2-40B4-BE49-F238E27FC236}">
                <a16:creationId xmlns:a16="http://schemas.microsoft.com/office/drawing/2014/main" id="{6D364380-6EFC-4646-9347-D87F35110E65}"/>
              </a:ext>
            </a:extLst>
          </p:cNvPr>
          <p:cNvPicPr>
            <a:picLocks noChangeAspect="1"/>
          </p:cNvPicPr>
          <p:nvPr userDrawn="1"/>
        </p:nvPicPr>
        <p:blipFill>
          <a:blip r:embed="rId2"/>
          <a:stretch>
            <a:fillRect/>
          </a:stretch>
        </p:blipFill>
        <p:spPr>
          <a:xfrm>
            <a:off x="197012" y="6283865"/>
            <a:ext cx="566679" cy="416155"/>
          </a:xfrm>
          <a:prstGeom prst="rect">
            <a:avLst/>
          </a:prstGeom>
        </p:spPr>
      </p:pic>
      <p:sp>
        <p:nvSpPr>
          <p:cNvPr id="4" name="Text Placeholder 3">
            <a:extLst>
              <a:ext uri="{FF2B5EF4-FFF2-40B4-BE49-F238E27FC236}">
                <a16:creationId xmlns:a16="http://schemas.microsoft.com/office/drawing/2014/main" id="{FD6F683B-D1D9-02EC-026A-30C346779A5C}"/>
              </a:ext>
            </a:extLst>
          </p:cNvPr>
          <p:cNvSpPr>
            <a:spLocks noGrp="1"/>
          </p:cNvSpPr>
          <p:nvPr>
            <p:ph type="body" sz="quarter" idx="11" hasCustomPrompt="1"/>
          </p:nvPr>
        </p:nvSpPr>
        <p:spPr>
          <a:xfrm>
            <a:off x="635000" y="1182806"/>
            <a:ext cx="11026775" cy="279400"/>
          </a:xfrm>
          <a:prstGeom prst="rect">
            <a:avLst/>
          </a:prstGeom>
        </p:spPr>
        <p:txBody>
          <a:bodyPr anchor="ctr"/>
          <a:lstStyle>
            <a:lvl1pPr marL="0" indent="0">
              <a:buFontTx/>
              <a:buNone/>
              <a:defRPr sz="1200">
                <a:solidFill>
                  <a:schemeClr val="tx1">
                    <a:lumMod val="85000"/>
                    <a:lumOff val="1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dirty="0"/>
              <a:t>OPTIONAL SUBTITLE SHOULD BE NO TALLER THAN 12 POINTS AND SET IN ALL CAPS (DELETE TO REMOVE)</a:t>
            </a:r>
          </a:p>
        </p:txBody>
      </p:sp>
      <p:sp>
        <p:nvSpPr>
          <p:cNvPr id="8" name="Text Placeholder 7">
            <a:extLst>
              <a:ext uri="{FF2B5EF4-FFF2-40B4-BE49-F238E27FC236}">
                <a16:creationId xmlns:a16="http://schemas.microsoft.com/office/drawing/2014/main" id="{41550255-E3E8-F3A2-ABAD-C37837A28417}"/>
              </a:ext>
            </a:extLst>
          </p:cNvPr>
          <p:cNvSpPr>
            <a:spLocks noGrp="1"/>
          </p:cNvSpPr>
          <p:nvPr>
            <p:ph type="body" sz="quarter" idx="12" hasCustomPrompt="1"/>
          </p:nvPr>
        </p:nvSpPr>
        <p:spPr>
          <a:xfrm>
            <a:off x="635000" y="1693863"/>
            <a:ext cx="11026775" cy="4395787"/>
          </a:xfrm>
          <a:prstGeom prst="rect">
            <a:avLst/>
          </a:prstGeom>
        </p:spPr>
        <p:txBody>
          <a:bodyPr/>
          <a:lstStyle>
            <a:lvl1pPr marL="174625" indent="-174625">
              <a:buClr>
                <a:schemeClr val="tx2"/>
              </a:buClr>
              <a:buSzPct val="85000"/>
              <a:buFont typeface="Wingdings" pitchFamily="2" charset="2"/>
              <a:buChar char="§"/>
              <a:tabLst/>
              <a:defRPr sz="2000" b="0" i="0">
                <a:solidFill>
                  <a:schemeClr val="tx1">
                    <a:lumMod val="85000"/>
                    <a:lumOff val="15000"/>
                  </a:schemeClr>
                </a:solidFill>
                <a:latin typeface="Roboto Light" panose="02000000000000000000" pitchFamily="2" charset="0"/>
                <a:ea typeface="Roboto Light" panose="02000000000000000000" pitchFamily="2" charset="0"/>
              </a:defRPr>
            </a:lvl1pPr>
            <a:lvl2pPr marL="466725" indent="-176213">
              <a:spcBef>
                <a:spcPts val="600"/>
              </a:spcBef>
              <a:buClr>
                <a:schemeClr val="tx2"/>
              </a:buClr>
              <a:buSzPct val="85000"/>
              <a:buFont typeface="Arial" panose="020B0604020202020204" pitchFamily="34" charset="0"/>
              <a:buChar char="•"/>
              <a:tabLst/>
              <a:defRPr sz="1600" b="0" i="0">
                <a:solidFill>
                  <a:schemeClr val="tx1">
                    <a:lumMod val="85000"/>
                    <a:lumOff val="15000"/>
                  </a:schemeClr>
                </a:solidFill>
                <a:latin typeface="Roboto Light" panose="02000000000000000000" pitchFamily="2" charset="0"/>
                <a:ea typeface="Roboto Light" panose="02000000000000000000" pitchFamily="2" charset="0"/>
              </a:defRPr>
            </a:lvl2pPr>
          </a:lstStyle>
          <a:p>
            <a:pPr lvl="0"/>
            <a:r>
              <a:rPr lang="en-US" dirty="0"/>
              <a:t>Click to edit template text styles</a:t>
            </a:r>
          </a:p>
          <a:p>
            <a:pPr lvl="1"/>
            <a:r>
              <a:rPr lang="en-US" dirty="0"/>
              <a:t>Second level</a:t>
            </a:r>
          </a:p>
          <a:p>
            <a:pPr lvl="1"/>
            <a:endParaRPr lang="en-US" dirty="0"/>
          </a:p>
        </p:txBody>
      </p:sp>
    </p:spTree>
    <p:extLst>
      <p:ext uri="{BB962C8B-B14F-4D97-AF65-F5344CB8AC3E}">
        <p14:creationId xmlns:p14="http://schemas.microsoft.com/office/powerpoint/2010/main" val="124259329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FW TEXT SLIDE WITH SUB-BULLET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D877AC-B7CE-A59A-A4B2-B2FDDCB78EF8}"/>
              </a:ext>
            </a:extLst>
          </p:cNvPr>
          <p:cNvSpPr>
            <a:spLocks noGrp="1"/>
          </p:cNvSpPr>
          <p:nvPr>
            <p:ph type="title" hasCustomPrompt="1"/>
          </p:nvPr>
        </p:nvSpPr>
        <p:spPr>
          <a:xfrm>
            <a:off x="635443" y="211729"/>
            <a:ext cx="11026469" cy="901454"/>
          </a:xfrm>
          <a:prstGeom prst="rect">
            <a:avLst/>
          </a:prstGeom>
        </p:spPr>
        <p:txBody>
          <a:bodyPr anchor="b"/>
          <a:lstStyle>
            <a:lvl1pPr>
              <a:lnSpc>
                <a:spcPts val="3000"/>
              </a:lnSpc>
              <a:defRPr lang="en-US" sz="32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pPr marL="0" lvl="0" indent="0">
              <a:lnSpc>
                <a:spcPts val="2800"/>
              </a:lnSpc>
              <a:spcBef>
                <a:spcPts val="1000"/>
              </a:spcBef>
              <a:buFont typeface="Arial" panose="020B0604020202020204" pitchFamily="34" charset="0"/>
            </a:pPr>
            <a:r>
              <a:rPr lang="en-US" dirty="0"/>
              <a:t>Click To Edit and Style Your Title</a:t>
            </a:r>
            <a:br>
              <a:rPr lang="en-US" dirty="0"/>
            </a:br>
            <a:r>
              <a:rPr lang="en-US" dirty="0"/>
              <a:t>Which May Be Two Lines In Length</a:t>
            </a:r>
          </a:p>
        </p:txBody>
      </p:sp>
      <p:sp>
        <p:nvSpPr>
          <p:cNvPr id="11" name="Google Shape;28;p18">
            <a:extLst>
              <a:ext uri="{FF2B5EF4-FFF2-40B4-BE49-F238E27FC236}">
                <a16:creationId xmlns:a16="http://schemas.microsoft.com/office/drawing/2014/main" id="{C533711A-5487-D76E-A230-C30CC98FC976}"/>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solidFill>
                <a:latin typeface="Roboto"/>
                <a:ea typeface="Roboto"/>
                <a:cs typeface="Roboto"/>
                <a:sym typeface="Roboto"/>
              </a:rPr>
              <a:t>©EDB 2024 — ALL RIGHTS RESERVED.</a:t>
            </a:r>
          </a:p>
        </p:txBody>
      </p:sp>
      <p:pic>
        <p:nvPicPr>
          <p:cNvPr id="12" name="Picture 11">
            <a:extLst>
              <a:ext uri="{FF2B5EF4-FFF2-40B4-BE49-F238E27FC236}">
                <a16:creationId xmlns:a16="http://schemas.microsoft.com/office/drawing/2014/main" id="{6D364380-6EFC-4646-9347-D87F35110E65}"/>
              </a:ext>
            </a:extLst>
          </p:cNvPr>
          <p:cNvPicPr>
            <a:picLocks noChangeAspect="1"/>
          </p:cNvPicPr>
          <p:nvPr userDrawn="1"/>
        </p:nvPicPr>
        <p:blipFill>
          <a:blip r:embed="rId2"/>
          <a:stretch>
            <a:fillRect/>
          </a:stretch>
        </p:blipFill>
        <p:spPr>
          <a:xfrm>
            <a:off x="197012" y="6283865"/>
            <a:ext cx="566679" cy="416155"/>
          </a:xfrm>
          <a:prstGeom prst="rect">
            <a:avLst/>
          </a:prstGeom>
        </p:spPr>
      </p:pic>
      <p:sp>
        <p:nvSpPr>
          <p:cNvPr id="4" name="Text Placeholder 3">
            <a:extLst>
              <a:ext uri="{FF2B5EF4-FFF2-40B4-BE49-F238E27FC236}">
                <a16:creationId xmlns:a16="http://schemas.microsoft.com/office/drawing/2014/main" id="{FD6F683B-D1D9-02EC-026A-30C346779A5C}"/>
              </a:ext>
            </a:extLst>
          </p:cNvPr>
          <p:cNvSpPr>
            <a:spLocks noGrp="1"/>
          </p:cNvSpPr>
          <p:nvPr>
            <p:ph type="body" sz="quarter" idx="11" hasCustomPrompt="1"/>
          </p:nvPr>
        </p:nvSpPr>
        <p:spPr>
          <a:xfrm>
            <a:off x="635000" y="1182806"/>
            <a:ext cx="11026775" cy="279400"/>
          </a:xfrm>
          <a:prstGeom prst="rect">
            <a:avLst/>
          </a:prstGeom>
        </p:spPr>
        <p:txBody>
          <a:bodyPr anchor="ctr"/>
          <a:lstStyle>
            <a:lvl1pPr marL="0" indent="0">
              <a:buFontTx/>
              <a:buNone/>
              <a:defRPr sz="1200">
                <a:solidFill>
                  <a:schemeClr val="tx1">
                    <a:lumMod val="85000"/>
                    <a:lumOff val="1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dirty="0"/>
              <a:t>OPTIONAL SUBTITLE SHOULD BE NO TALLER THAN 12 POINTS AND SET IN ALL CAPS ( DELETE TO REMOVE)</a:t>
            </a:r>
          </a:p>
        </p:txBody>
      </p:sp>
      <p:sp>
        <p:nvSpPr>
          <p:cNvPr id="3" name="Chart Placeholder 2">
            <a:extLst>
              <a:ext uri="{FF2B5EF4-FFF2-40B4-BE49-F238E27FC236}">
                <a16:creationId xmlns:a16="http://schemas.microsoft.com/office/drawing/2014/main" id="{BD8CE7EB-C3C3-35A9-8774-14D692B59D9A}"/>
              </a:ext>
            </a:extLst>
          </p:cNvPr>
          <p:cNvSpPr>
            <a:spLocks noGrp="1"/>
          </p:cNvSpPr>
          <p:nvPr>
            <p:ph type="chart" sz="quarter" idx="12" hasCustomPrompt="1"/>
          </p:nvPr>
        </p:nvSpPr>
        <p:spPr>
          <a:xfrm>
            <a:off x="635000" y="1666875"/>
            <a:ext cx="11026775" cy="4306888"/>
          </a:xfrm>
          <a:prstGeom prst="rect">
            <a:avLst/>
          </a:prstGeom>
        </p:spPr>
        <p:txBody>
          <a:bodyPr/>
          <a:lstStyle>
            <a:lvl1pPr marL="0" indent="0">
              <a:buNone/>
              <a:defRPr sz="1200"/>
            </a:lvl1pPr>
          </a:lstStyle>
          <a:p>
            <a:r>
              <a:rPr lang="en-US" dirty="0"/>
              <a:t>CLICK TO ENTER THE DATA FOR YOUR CHART</a:t>
            </a:r>
          </a:p>
        </p:txBody>
      </p:sp>
    </p:spTree>
    <p:extLst>
      <p:ext uri="{BB962C8B-B14F-4D97-AF65-F5344CB8AC3E}">
        <p14:creationId xmlns:p14="http://schemas.microsoft.com/office/powerpoint/2010/main" val="2640857199"/>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FW TEXT SLIDE WITH SUB-BULLET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D877AC-B7CE-A59A-A4B2-B2FDDCB78EF8}"/>
              </a:ext>
            </a:extLst>
          </p:cNvPr>
          <p:cNvSpPr>
            <a:spLocks noGrp="1"/>
          </p:cNvSpPr>
          <p:nvPr>
            <p:ph type="title" hasCustomPrompt="1"/>
          </p:nvPr>
        </p:nvSpPr>
        <p:spPr>
          <a:xfrm>
            <a:off x="635443" y="211729"/>
            <a:ext cx="11026469" cy="560431"/>
          </a:xfrm>
          <a:prstGeom prst="rect">
            <a:avLst/>
          </a:prstGeom>
        </p:spPr>
        <p:txBody>
          <a:bodyPr anchor="b"/>
          <a:lstStyle>
            <a:lvl1pPr>
              <a:lnSpc>
                <a:spcPts val="3000"/>
              </a:lnSpc>
              <a:defRPr lang="en-US" sz="32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pPr marL="0" lvl="0" indent="0">
              <a:lnSpc>
                <a:spcPts val="2800"/>
              </a:lnSpc>
              <a:spcBef>
                <a:spcPts val="1000"/>
              </a:spcBef>
              <a:buFont typeface="Arial" panose="020B0604020202020204" pitchFamily="34" charset="0"/>
            </a:pPr>
            <a:r>
              <a:rPr lang="en-US" dirty="0"/>
              <a:t>Click To Edit Template Table Title</a:t>
            </a:r>
          </a:p>
        </p:txBody>
      </p:sp>
      <p:sp>
        <p:nvSpPr>
          <p:cNvPr id="11" name="Google Shape;28;p18">
            <a:extLst>
              <a:ext uri="{FF2B5EF4-FFF2-40B4-BE49-F238E27FC236}">
                <a16:creationId xmlns:a16="http://schemas.microsoft.com/office/drawing/2014/main" id="{C533711A-5487-D76E-A230-C30CC98FC976}"/>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solidFill>
                <a:latin typeface="Roboto"/>
                <a:ea typeface="Roboto"/>
                <a:cs typeface="Roboto"/>
                <a:sym typeface="Roboto"/>
              </a:rPr>
              <a:t>©EDB 2024 — ALL RIGHTS RESERVED.</a:t>
            </a:r>
          </a:p>
        </p:txBody>
      </p:sp>
      <p:pic>
        <p:nvPicPr>
          <p:cNvPr id="12" name="Picture 11">
            <a:extLst>
              <a:ext uri="{FF2B5EF4-FFF2-40B4-BE49-F238E27FC236}">
                <a16:creationId xmlns:a16="http://schemas.microsoft.com/office/drawing/2014/main" id="{6D364380-6EFC-4646-9347-D87F35110E65}"/>
              </a:ext>
            </a:extLst>
          </p:cNvPr>
          <p:cNvPicPr>
            <a:picLocks noChangeAspect="1"/>
          </p:cNvPicPr>
          <p:nvPr userDrawn="1"/>
        </p:nvPicPr>
        <p:blipFill>
          <a:blip r:embed="rId2"/>
          <a:stretch>
            <a:fillRect/>
          </a:stretch>
        </p:blipFill>
        <p:spPr>
          <a:xfrm>
            <a:off x="197012" y="6283865"/>
            <a:ext cx="566679" cy="416155"/>
          </a:xfrm>
          <a:prstGeom prst="rect">
            <a:avLst/>
          </a:prstGeom>
        </p:spPr>
      </p:pic>
      <p:sp>
        <p:nvSpPr>
          <p:cNvPr id="3" name="Table Placeholder 2">
            <a:extLst>
              <a:ext uri="{FF2B5EF4-FFF2-40B4-BE49-F238E27FC236}">
                <a16:creationId xmlns:a16="http://schemas.microsoft.com/office/drawing/2014/main" id="{7264FA01-913A-079B-26EB-F8D335AEC82C}"/>
              </a:ext>
            </a:extLst>
          </p:cNvPr>
          <p:cNvSpPr>
            <a:spLocks noGrp="1"/>
          </p:cNvSpPr>
          <p:nvPr>
            <p:ph type="tbl" sz="quarter" idx="10" hasCustomPrompt="1"/>
          </p:nvPr>
        </p:nvSpPr>
        <p:spPr>
          <a:xfrm>
            <a:off x="635000" y="1023731"/>
            <a:ext cx="11026775" cy="5008562"/>
          </a:xfrm>
          <a:prstGeom prst="rect">
            <a:avLst/>
          </a:prstGeom>
        </p:spPr>
        <p:txBody>
          <a:bodyPr/>
          <a:lstStyle>
            <a:lvl1pPr marL="0" indent="0">
              <a:buNone/>
              <a:defRPr sz="1400">
                <a:latin typeface="+mj-lt"/>
              </a:defRPr>
            </a:lvl1pPr>
          </a:lstStyle>
          <a:p>
            <a:r>
              <a:rPr lang="en-US" dirty="0"/>
              <a:t>CLICK TO CONFIGURE YOUR TABLE</a:t>
            </a:r>
          </a:p>
        </p:txBody>
      </p:sp>
    </p:spTree>
    <p:extLst>
      <p:ext uri="{BB962C8B-B14F-4D97-AF65-F5344CB8AC3E}">
        <p14:creationId xmlns:p14="http://schemas.microsoft.com/office/powerpoint/2010/main" val="391689665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FW TEXT SLIDE WITH SUB-BULLET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D877AC-B7CE-A59A-A4B2-B2FDDCB78EF8}"/>
              </a:ext>
            </a:extLst>
          </p:cNvPr>
          <p:cNvSpPr>
            <a:spLocks noGrp="1"/>
          </p:cNvSpPr>
          <p:nvPr>
            <p:ph type="title" hasCustomPrompt="1"/>
          </p:nvPr>
        </p:nvSpPr>
        <p:spPr>
          <a:xfrm>
            <a:off x="635443" y="211729"/>
            <a:ext cx="11026469" cy="901454"/>
          </a:xfrm>
          <a:prstGeom prst="rect">
            <a:avLst/>
          </a:prstGeom>
        </p:spPr>
        <p:txBody>
          <a:bodyPr anchor="b"/>
          <a:lstStyle>
            <a:lvl1pPr>
              <a:lnSpc>
                <a:spcPts val="3000"/>
              </a:lnSpc>
              <a:defRPr lang="en-US" sz="32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pPr marL="0" lvl="0" indent="0">
              <a:lnSpc>
                <a:spcPts val="2800"/>
              </a:lnSpc>
              <a:spcBef>
                <a:spcPts val="1000"/>
              </a:spcBef>
              <a:buFont typeface="Arial" panose="020B0604020202020204" pitchFamily="34" charset="0"/>
            </a:pPr>
            <a:r>
              <a:rPr lang="en-US" dirty="0"/>
              <a:t>Click To Edit Master Title Style</a:t>
            </a:r>
            <a:br>
              <a:rPr lang="en-US" dirty="0"/>
            </a:br>
            <a:r>
              <a:rPr lang="en-US" dirty="0"/>
              <a:t>Which May Be Two Lines In Height</a:t>
            </a:r>
          </a:p>
        </p:txBody>
      </p:sp>
      <p:sp>
        <p:nvSpPr>
          <p:cNvPr id="11" name="Google Shape;28;p18">
            <a:extLst>
              <a:ext uri="{FF2B5EF4-FFF2-40B4-BE49-F238E27FC236}">
                <a16:creationId xmlns:a16="http://schemas.microsoft.com/office/drawing/2014/main" id="{C533711A-5487-D76E-A230-C30CC98FC976}"/>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solidFill>
                <a:latin typeface="Roboto"/>
                <a:ea typeface="Roboto"/>
                <a:cs typeface="Roboto"/>
                <a:sym typeface="Roboto"/>
              </a:rPr>
              <a:t>©EDB 2024 — ALL RIGHTS RESERVED.</a:t>
            </a:r>
          </a:p>
        </p:txBody>
      </p:sp>
      <p:pic>
        <p:nvPicPr>
          <p:cNvPr id="12" name="Picture 11">
            <a:extLst>
              <a:ext uri="{FF2B5EF4-FFF2-40B4-BE49-F238E27FC236}">
                <a16:creationId xmlns:a16="http://schemas.microsoft.com/office/drawing/2014/main" id="{6D364380-6EFC-4646-9347-D87F35110E65}"/>
              </a:ext>
            </a:extLst>
          </p:cNvPr>
          <p:cNvPicPr>
            <a:picLocks noChangeAspect="1"/>
          </p:cNvPicPr>
          <p:nvPr userDrawn="1"/>
        </p:nvPicPr>
        <p:blipFill>
          <a:blip r:embed="rId2"/>
          <a:stretch>
            <a:fillRect/>
          </a:stretch>
        </p:blipFill>
        <p:spPr>
          <a:xfrm>
            <a:off x="197012" y="6283865"/>
            <a:ext cx="566679" cy="416155"/>
          </a:xfrm>
          <a:prstGeom prst="rect">
            <a:avLst/>
          </a:prstGeom>
        </p:spPr>
      </p:pic>
      <p:sp>
        <p:nvSpPr>
          <p:cNvPr id="4" name="Text Placeholder 3">
            <a:extLst>
              <a:ext uri="{FF2B5EF4-FFF2-40B4-BE49-F238E27FC236}">
                <a16:creationId xmlns:a16="http://schemas.microsoft.com/office/drawing/2014/main" id="{FD6F683B-D1D9-02EC-026A-30C346779A5C}"/>
              </a:ext>
            </a:extLst>
          </p:cNvPr>
          <p:cNvSpPr>
            <a:spLocks noGrp="1"/>
          </p:cNvSpPr>
          <p:nvPr>
            <p:ph type="body" sz="quarter" idx="11" hasCustomPrompt="1"/>
          </p:nvPr>
        </p:nvSpPr>
        <p:spPr>
          <a:xfrm>
            <a:off x="635000" y="1182806"/>
            <a:ext cx="11026775" cy="279400"/>
          </a:xfrm>
          <a:prstGeom prst="rect">
            <a:avLst/>
          </a:prstGeom>
        </p:spPr>
        <p:txBody>
          <a:bodyPr anchor="ctr"/>
          <a:lstStyle>
            <a:lvl1pPr marL="0" indent="0">
              <a:buFontTx/>
              <a:buNone/>
              <a:defRPr sz="1200">
                <a:solidFill>
                  <a:schemeClr val="tx1">
                    <a:lumMod val="85000"/>
                    <a:lumOff val="1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dirty="0"/>
              <a:t>SUBTITLE SHOULD BE NO TALLER THAN 12 POINTS AND SET IN ALL CAPS</a:t>
            </a:r>
          </a:p>
        </p:txBody>
      </p:sp>
      <p:sp>
        <p:nvSpPr>
          <p:cNvPr id="8" name="Text Placeholder 7">
            <a:extLst>
              <a:ext uri="{FF2B5EF4-FFF2-40B4-BE49-F238E27FC236}">
                <a16:creationId xmlns:a16="http://schemas.microsoft.com/office/drawing/2014/main" id="{41550255-E3E8-F3A2-ABAD-C37837A28417}"/>
              </a:ext>
            </a:extLst>
          </p:cNvPr>
          <p:cNvSpPr>
            <a:spLocks noGrp="1"/>
          </p:cNvSpPr>
          <p:nvPr>
            <p:ph type="body" sz="quarter" idx="12"/>
          </p:nvPr>
        </p:nvSpPr>
        <p:spPr>
          <a:xfrm>
            <a:off x="635000" y="1693863"/>
            <a:ext cx="5352845" cy="4395787"/>
          </a:xfrm>
          <a:prstGeom prst="rect">
            <a:avLst/>
          </a:prstGeom>
        </p:spPr>
        <p:txBody>
          <a:bodyPr/>
          <a:lstStyle>
            <a:lvl1pPr marL="174625" indent="-174625">
              <a:buClr>
                <a:schemeClr val="tx2"/>
              </a:buClr>
              <a:buSzPct val="85000"/>
              <a:buFont typeface="Wingdings" pitchFamily="2" charset="2"/>
              <a:buChar char="§"/>
              <a:tabLst/>
              <a:defRPr sz="2000" b="0" i="0">
                <a:solidFill>
                  <a:schemeClr val="tx1">
                    <a:lumMod val="85000"/>
                    <a:lumOff val="15000"/>
                  </a:schemeClr>
                </a:solidFill>
                <a:latin typeface="Roboto Light" panose="02000000000000000000" pitchFamily="2" charset="0"/>
                <a:ea typeface="Roboto Light" panose="02000000000000000000" pitchFamily="2" charset="0"/>
              </a:defRPr>
            </a:lvl1pPr>
            <a:lvl2pPr marL="466725" indent="-176213">
              <a:spcBef>
                <a:spcPts val="600"/>
              </a:spcBef>
              <a:buClr>
                <a:schemeClr val="tx2"/>
              </a:buClr>
              <a:buSzPct val="85000"/>
              <a:buFont typeface="Arial" panose="020B0604020202020204" pitchFamily="34" charset="0"/>
              <a:buChar char="•"/>
              <a:tabLst/>
              <a:defRPr sz="1600" b="0" i="0">
                <a:solidFill>
                  <a:schemeClr val="tx1">
                    <a:lumMod val="85000"/>
                    <a:lumOff val="15000"/>
                  </a:schemeClr>
                </a:solidFill>
                <a:latin typeface="Roboto Light" panose="02000000000000000000" pitchFamily="2" charset="0"/>
                <a:ea typeface="Roboto Light" panose="02000000000000000000" pitchFamily="2" charset="0"/>
              </a:defRPr>
            </a:lvl2pPr>
          </a:lstStyle>
          <a:p>
            <a:pPr lvl="0"/>
            <a:r>
              <a:rPr lang="en-US"/>
              <a:t>Click to edit Master text styles</a:t>
            </a:r>
          </a:p>
          <a:p>
            <a:pPr lvl="1"/>
            <a:r>
              <a:rPr lang="en-US"/>
              <a:t>Second level</a:t>
            </a:r>
          </a:p>
          <a:p>
            <a:pPr lvl="2"/>
            <a:r>
              <a:rPr lang="en-US"/>
              <a:t>Third level</a:t>
            </a:r>
          </a:p>
        </p:txBody>
      </p:sp>
      <p:sp>
        <p:nvSpPr>
          <p:cNvPr id="2" name="Text Placeholder 7">
            <a:extLst>
              <a:ext uri="{FF2B5EF4-FFF2-40B4-BE49-F238E27FC236}">
                <a16:creationId xmlns:a16="http://schemas.microsoft.com/office/drawing/2014/main" id="{7917856D-250E-D912-CDE6-44B1AF3585FB}"/>
              </a:ext>
            </a:extLst>
          </p:cNvPr>
          <p:cNvSpPr>
            <a:spLocks noGrp="1"/>
          </p:cNvSpPr>
          <p:nvPr>
            <p:ph type="body" sz="quarter" idx="13"/>
          </p:nvPr>
        </p:nvSpPr>
        <p:spPr>
          <a:xfrm>
            <a:off x="6308930" y="1693863"/>
            <a:ext cx="5352845" cy="4395787"/>
          </a:xfrm>
          <a:prstGeom prst="rect">
            <a:avLst/>
          </a:prstGeom>
        </p:spPr>
        <p:txBody>
          <a:bodyPr/>
          <a:lstStyle>
            <a:lvl1pPr marL="174625" indent="-174625">
              <a:buClr>
                <a:schemeClr val="tx2"/>
              </a:buClr>
              <a:buSzPct val="85000"/>
              <a:buFont typeface="Wingdings" pitchFamily="2" charset="2"/>
              <a:buChar char="§"/>
              <a:tabLst/>
              <a:defRPr sz="2000" b="0" i="0">
                <a:solidFill>
                  <a:schemeClr val="tx1">
                    <a:lumMod val="85000"/>
                    <a:lumOff val="15000"/>
                  </a:schemeClr>
                </a:solidFill>
                <a:latin typeface="Roboto Light" panose="02000000000000000000" pitchFamily="2" charset="0"/>
                <a:ea typeface="Roboto Light" panose="02000000000000000000" pitchFamily="2" charset="0"/>
              </a:defRPr>
            </a:lvl1pPr>
            <a:lvl2pPr marL="466725" indent="-176213">
              <a:spcBef>
                <a:spcPts val="600"/>
              </a:spcBef>
              <a:buClr>
                <a:schemeClr val="tx2"/>
              </a:buClr>
              <a:buSzPct val="85000"/>
              <a:buFont typeface="Arial" panose="020B0604020202020204" pitchFamily="34" charset="0"/>
              <a:buChar char="•"/>
              <a:tabLst/>
              <a:defRPr sz="1600" b="0" i="0">
                <a:solidFill>
                  <a:schemeClr val="tx1">
                    <a:lumMod val="85000"/>
                    <a:lumOff val="15000"/>
                  </a:schemeClr>
                </a:solidFill>
                <a:latin typeface="Roboto Light" panose="02000000000000000000" pitchFamily="2" charset="0"/>
                <a:ea typeface="Roboto Light" panose="02000000000000000000" pitchFamily="2" charset="0"/>
              </a:defRPr>
            </a:lvl2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3903828"/>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ULL BLEED VIDEO">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A3460B80-3285-528D-1F02-65309852E030}"/>
              </a:ext>
            </a:extLst>
          </p:cNvPr>
          <p:cNvSpPr>
            <a:spLocks noGrp="1"/>
          </p:cNvSpPr>
          <p:nvPr>
            <p:ph type="media" sz="quarter" idx="10" hasCustomPrompt="1"/>
          </p:nvPr>
        </p:nvSpPr>
        <p:spPr>
          <a:xfrm>
            <a:off x="0" y="0"/>
            <a:ext cx="12192000" cy="6858000"/>
          </a:xfrm>
          <a:prstGeom prst="rect">
            <a:avLst/>
          </a:prstGeom>
        </p:spPr>
        <p:txBody>
          <a:bodyPr/>
          <a:lstStyle>
            <a:lvl1pPr marL="0" indent="0">
              <a:buNone/>
              <a:defRPr/>
            </a:lvl1pPr>
          </a:lstStyle>
          <a:p>
            <a:r>
              <a:rPr lang="en-US" dirty="0"/>
              <a:t>01: INSERT FULL BLEED MEDIA HERE </a:t>
            </a:r>
          </a:p>
        </p:txBody>
      </p:sp>
      <p:sp>
        <p:nvSpPr>
          <p:cNvPr id="5" name="Google Shape;28;p18">
            <a:extLst>
              <a:ext uri="{FF2B5EF4-FFF2-40B4-BE49-F238E27FC236}">
                <a16:creationId xmlns:a16="http://schemas.microsoft.com/office/drawing/2014/main" id="{C816E1F5-E071-AA38-EC84-19AD47F9FCDA}"/>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Tree>
    <p:extLst>
      <p:ext uri="{BB962C8B-B14F-4D97-AF65-F5344CB8AC3E}">
        <p14:creationId xmlns:p14="http://schemas.microsoft.com/office/powerpoint/2010/main" val="3498410403"/>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305C4A-AB77-5290-3EF1-8C5E2D9BA539}"/>
              </a:ext>
            </a:extLst>
          </p:cNvPr>
          <p:cNvSpPr>
            <a:spLocks noGrp="1"/>
          </p:cNvSpPr>
          <p:nvPr>
            <p:ph sz="quarter" idx="10" hasCustomPrompt="1"/>
          </p:nvPr>
        </p:nvSpPr>
        <p:spPr>
          <a:xfrm>
            <a:off x="6096000" y="1"/>
            <a:ext cx="6096000" cy="6858000"/>
          </a:xfrm>
          <a:prstGeom prst="rect">
            <a:avLst/>
          </a:prstGeom>
        </p:spPr>
        <p:txBody>
          <a:bodyPr anchor="ctr"/>
          <a:lstStyle>
            <a:lvl1pPr marL="0" indent="0" algn="l">
              <a:buNone/>
              <a:defRPr sz="1050"/>
            </a:lvl1pPr>
          </a:lstStyle>
          <a:p>
            <a:pPr lvl="0"/>
            <a:r>
              <a:rPr lang="en-US" dirty="0"/>
              <a:t>01 PLACE YOUR CONTENT HERE </a:t>
            </a:r>
          </a:p>
          <a:p>
            <a:pPr lvl="0"/>
            <a:r>
              <a:rPr lang="en-US" dirty="0"/>
              <a:t>NO TEXT, IMAGE CHART, LOGO ETC.</a:t>
            </a:r>
          </a:p>
        </p:txBody>
      </p:sp>
      <p:sp>
        <p:nvSpPr>
          <p:cNvPr id="6" name="Text Placeholder 5">
            <a:extLst>
              <a:ext uri="{FF2B5EF4-FFF2-40B4-BE49-F238E27FC236}">
                <a16:creationId xmlns:a16="http://schemas.microsoft.com/office/drawing/2014/main" id="{3EC8C8A9-F2BE-C37A-BA68-7BFBC28BE0E8}"/>
              </a:ext>
            </a:extLst>
          </p:cNvPr>
          <p:cNvSpPr>
            <a:spLocks noGrp="1"/>
          </p:cNvSpPr>
          <p:nvPr>
            <p:ph type="body" sz="quarter" idx="11" hasCustomPrompt="1"/>
          </p:nvPr>
        </p:nvSpPr>
        <p:spPr>
          <a:xfrm>
            <a:off x="435937" y="2262604"/>
            <a:ext cx="4993105" cy="949828"/>
          </a:xfrm>
          <a:prstGeom prst="rect">
            <a:avLst/>
          </a:prstGeom>
        </p:spPr>
        <p:txBody>
          <a:bodyPr/>
          <a:lstStyle>
            <a:lvl1pPr marL="0" indent="0">
              <a:buNone/>
              <a:defRPr sz="3200"/>
            </a:lvl1pPr>
          </a:lstStyle>
          <a:p>
            <a:pPr lvl="0"/>
            <a:r>
              <a:rPr lang="en-US" dirty="0"/>
              <a:t>02: PLACE YOUR TITLE HERE</a:t>
            </a:r>
          </a:p>
        </p:txBody>
      </p:sp>
      <p:sp>
        <p:nvSpPr>
          <p:cNvPr id="8" name="Text Placeholder 7">
            <a:extLst>
              <a:ext uri="{FF2B5EF4-FFF2-40B4-BE49-F238E27FC236}">
                <a16:creationId xmlns:a16="http://schemas.microsoft.com/office/drawing/2014/main" id="{2415B9B7-265E-661C-FFAF-21D18AC0D913}"/>
              </a:ext>
            </a:extLst>
          </p:cNvPr>
          <p:cNvSpPr>
            <a:spLocks noGrp="1"/>
          </p:cNvSpPr>
          <p:nvPr>
            <p:ph type="body" sz="quarter" idx="12" hasCustomPrompt="1"/>
          </p:nvPr>
        </p:nvSpPr>
        <p:spPr>
          <a:xfrm>
            <a:off x="435937" y="3429000"/>
            <a:ext cx="4683695" cy="914400"/>
          </a:xfrm>
          <a:prstGeom prst="rect">
            <a:avLst/>
          </a:prstGeom>
        </p:spPr>
        <p:txBody>
          <a:bodyPr/>
          <a:lstStyle>
            <a:lvl1pPr marL="0" indent="0">
              <a:buNone/>
              <a:defRPr sz="1600"/>
            </a:lvl1pPr>
          </a:lstStyle>
          <a:p>
            <a:pPr lvl="0"/>
            <a:r>
              <a:rPr lang="en-US" dirty="0"/>
              <a:t>03: PLACE YOUR DESCRIPTIVE TEXT</a:t>
            </a:r>
          </a:p>
        </p:txBody>
      </p:sp>
      <p:sp>
        <p:nvSpPr>
          <p:cNvPr id="12" name="Google Shape;28;p18">
            <a:extLst>
              <a:ext uri="{FF2B5EF4-FFF2-40B4-BE49-F238E27FC236}">
                <a16:creationId xmlns:a16="http://schemas.microsoft.com/office/drawing/2014/main" id="{96ACC698-3611-5D28-260D-7476B8EBFCF1}"/>
              </a:ext>
            </a:extLst>
          </p:cNvPr>
          <p:cNvSpPr txBox="1"/>
          <p:nvPr userDrawn="1"/>
        </p:nvSpPr>
        <p:spPr>
          <a:xfrm>
            <a:off x="43593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pic>
        <p:nvPicPr>
          <p:cNvPr id="7" name="Picture 6" descr="A black and white logo&#10;&#10;Description automatically generated">
            <a:extLst>
              <a:ext uri="{FF2B5EF4-FFF2-40B4-BE49-F238E27FC236}">
                <a16:creationId xmlns:a16="http://schemas.microsoft.com/office/drawing/2014/main" id="{728461D5-E9F4-75AB-22FB-27B0571BE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937" y="498307"/>
            <a:ext cx="4276837" cy="856655"/>
          </a:xfrm>
          <a:prstGeom prst="rect">
            <a:avLst/>
          </a:prstGeom>
        </p:spPr>
      </p:pic>
    </p:spTree>
    <p:extLst>
      <p:ext uri="{BB962C8B-B14F-4D97-AF65-F5344CB8AC3E}">
        <p14:creationId xmlns:p14="http://schemas.microsoft.com/office/powerpoint/2010/main" val="101447382"/>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MAGE AND 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305C4A-AB77-5290-3EF1-8C5E2D9BA539}"/>
              </a:ext>
            </a:extLst>
          </p:cNvPr>
          <p:cNvSpPr>
            <a:spLocks noGrp="1"/>
          </p:cNvSpPr>
          <p:nvPr>
            <p:ph sz="quarter" idx="10" hasCustomPrompt="1"/>
          </p:nvPr>
        </p:nvSpPr>
        <p:spPr>
          <a:xfrm>
            <a:off x="0" y="1"/>
            <a:ext cx="6096000" cy="6858000"/>
          </a:xfrm>
          <a:prstGeom prst="rect">
            <a:avLst/>
          </a:prstGeom>
        </p:spPr>
        <p:txBody>
          <a:bodyPr anchor="ctr"/>
          <a:lstStyle>
            <a:lvl1pPr marL="0" indent="0" algn="l">
              <a:buNone/>
              <a:defRPr sz="1050"/>
            </a:lvl1pPr>
          </a:lstStyle>
          <a:p>
            <a:pPr lvl="0"/>
            <a:r>
              <a:rPr lang="en-US" dirty="0"/>
              <a:t>01 PLACE YOUR CONTENT HERE </a:t>
            </a:r>
          </a:p>
          <a:p>
            <a:pPr lvl="0"/>
            <a:r>
              <a:rPr lang="en-US" dirty="0"/>
              <a:t>NO TEXT, IMAGE CHART, LOGO ETC.</a:t>
            </a:r>
          </a:p>
        </p:txBody>
      </p:sp>
      <p:sp>
        <p:nvSpPr>
          <p:cNvPr id="2" name="Text Placeholder 5">
            <a:extLst>
              <a:ext uri="{FF2B5EF4-FFF2-40B4-BE49-F238E27FC236}">
                <a16:creationId xmlns:a16="http://schemas.microsoft.com/office/drawing/2014/main" id="{B0EF0EA2-A292-9F6D-A701-F0C2D09A5F6F}"/>
              </a:ext>
            </a:extLst>
          </p:cNvPr>
          <p:cNvSpPr>
            <a:spLocks noGrp="1"/>
          </p:cNvSpPr>
          <p:nvPr>
            <p:ph type="body" sz="quarter" idx="11" hasCustomPrompt="1"/>
          </p:nvPr>
        </p:nvSpPr>
        <p:spPr>
          <a:xfrm>
            <a:off x="6704215" y="2262604"/>
            <a:ext cx="4993105" cy="949828"/>
          </a:xfrm>
          <a:prstGeom prst="rect">
            <a:avLst/>
          </a:prstGeom>
        </p:spPr>
        <p:txBody>
          <a:bodyPr/>
          <a:lstStyle>
            <a:lvl1pPr marL="0" indent="0">
              <a:buNone/>
              <a:defRPr sz="3200"/>
            </a:lvl1pPr>
          </a:lstStyle>
          <a:p>
            <a:pPr lvl="0"/>
            <a:r>
              <a:rPr lang="en-US" dirty="0"/>
              <a:t>02: PLACE YOUR TITLE HERE</a:t>
            </a:r>
          </a:p>
        </p:txBody>
      </p:sp>
      <p:sp>
        <p:nvSpPr>
          <p:cNvPr id="3" name="Text Placeholder 7">
            <a:extLst>
              <a:ext uri="{FF2B5EF4-FFF2-40B4-BE49-F238E27FC236}">
                <a16:creationId xmlns:a16="http://schemas.microsoft.com/office/drawing/2014/main" id="{D64560AF-3D32-BF3D-BEA9-87F90750C6B8}"/>
              </a:ext>
            </a:extLst>
          </p:cNvPr>
          <p:cNvSpPr>
            <a:spLocks noGrp="1"/>
          </p:cNvSpPr>
          <p:nvPr>
            <p:ph type="body" sz="quarter" idx="12" hasCustomPrompt="1"/>
          </p:nvPr>
        </p:nvSpPr>
        <p:spPr>
          <a:xfrm>
            <a:off x="6704215" y="3429000"/>
            <a:ext cx="4683695" cy="914400"/>
          </a:xfrm>
          <a:prstGeom prst="rect">
            <a:avLst/>
          </a:prstGeom>
        </p:spPr>
        <p:txBody>
          <a:bodyPr/>
          <a:lstStyle>
            <a:lvl1pPr marL="0" indent="0">
              <a:buNone/>
              <a:defRPr sz="1600"/>
            </a:lvl1pPr>
          </a:lstStyle>
          <a:p>
            <a:pPr lvl="0"/>
            <a:r>
              <a:rPr lang="en-US" dirty="0"/>
              <a:t>03: PLACE YOUR DESCRIPTIVE TEXT</a:t>
            </a:r>
          </a:p>
        </p:txBody>
      </p:sp>
      <p:sp>
        <p:nvSpPr>
          <p:cNvPr id="5" name="Google Shape;28;p18">
            <a:extLst>
              <a:ext uri="{FF2B5EF4-FFF2-40B4-BE49-F238E27FC236}">
                <a16:creationId xmlns:a16="http://schemas.microsoft.com/office/drawing/2014/main" id="{69D68A83-90C1-3860-6B69-780230FB35FB}"/>
              </a:ext>
            </a:extLst>
          </p:cNvPr>
          <p:cNvSpPr txBox="1"/>
          <p:nvPr userDrawn="1"/>
        </p:nvSpPr>
        <p:spPr>
          <a:xfrm>
            <a:off x="872888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pic>
        <p:nvPicPr>
          <p:cNvPr id="9" name="Picture 8" descr="A black and white logo&#10;&#10;Description automatically generated">
            <a:extLst>
              <a:ext uri="{FF2B5EF4-FFF2-40B4-BE49-F238E27FC236}">
                <a16:creationId xmlns:a16="http://schemas.microsoft.com/office/drawing/2014/main" id="{114621AC-8B98-9E49-B07A-96ED943228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4215" y="498307"/>
            <a:ext cx="4276837" cy="856655"/>
          </a:xfrm>
          <a:prstGeom prst="rect">
            <a:avLst/>
          </a:prstGeom>
        </p:spPr>
      </p:pic>
    </p:spTree>
    <p:extLst>
      <p:ext uri="{BB962C8B-B14F-4D97-AF65-F5344CB8AC3E}">
        <p14:creationId xmlns:p14="http://schemas.microsoft.com/office/powerpoint/2010/main" val="2868297499"/>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E 2 ITEMS LEFT AND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4A3871-E3A8-B923-A4CF-178610984CB8}"/>
              </a:ext>
            </a:extLst>
          </p:cNvPr>
          <p:cNvSpPr>
            <a:spLocks noGrp="1"/>
          </p:cNvSpPr>
          <p:nvPr>
            <p:ph sz="quarter" idx="10" hasCustomPrompt="1"/>
          </p:nvPr>
        </p:nvSpPr>
        <p:spPr>
          <a:xfrm>
            <a:off x="493293" y="751974"/>
            <a:ext cx="5209674" cy="5354053"/>
          </a:xfrm>
          <a:prstGeom prst="rect">
            <a:avLst/>
          </a:prstGeom>
        </p:spPr>
        <p:txBody>
          <a:bodyPr/>
          <a:lstStyle>
            <a:lvl1pPr marL="0" indent="0">
              <a:buNone/>
              <a:defRPr sz="1600">
                <a:latin typeface="+mj-lt"/>
              </a:defRPr>
            </a:lvl1pPr>
          </a:lstStyle>
          <a:p>
            <a:pPr lvl="0"/>
            <a:r>
              <a:rPr lang="en-US" dirty="0"/>
              <a:t>01: THIS IS FOR IMAGES OR CHARTS NOT TEXT</a:t>
            </a:r>
          </a:p>
        </p:txBody>
      </p:sp>
      <p:sp>
        <p:nvSpPr>
          <p:cNvPr id="5" name="Content Placeholder 3">
            <a:extLst>
              <a:ext uri="{FF2B5EF4-FFF2-40B4-BE49-F238E27FC236}">
                <a16:creationId xmlns:a16="http://schemas.microsoft.com/office/drawing/2014/main" id="{956BA8F7-366B-2755-94B3-0631DC82F962}"/>
              </a:ext>
            </a:extLst>
          </p:cNvPr>
          <p:cNvSpPr>
            <a:spLocks noGrp="1"/>
          </p:cNvSpPr>
          <p:nvPr>
            <p:ph sz="quarter" idx="11" hasCustomPrompt="1"/>
          </p:nvPr>
        </p:nvSpPr>
        <p:spPr>
          <a:xfrm>
            <a:off x="6517103" y="751973"/>
            <a:ext cx="5209674" cy="5354053"/>
          </a:xfrm>
          <a:prstGeom prst="rect">
            <a:avLst/>
          </a:prstGeom>
        </p:spPr>
        <p:txBody>
          <a:bodyPr/>
          <a:lstStyle>
            <a:lvl1pPr marL="0" indent="0">
              <a:buNone/>
              <a:defRPr sz="1800">
                <a:latin typeface="+mj-lt"/>
              </a:defRPr>
            </a:lvl1pPr>
          </a:lstStyle>
          <a:p>
            <a:pPr lvl="0"/>
            <a:r>
              <a:rPr lang="en-US" dirty="0"/>
              <a:t>02: THIS IS FOR IMAGES OR CHARTS NOT TEXT</a:t>
            </a:r>
          </a:p>
        </p:txBody>
      </p:sp>
      <p:sp>
        <p:nvSpPr>
          <p:cNvPr id="7" name="Google Shape;28;p18">
            <a:extLst>
              <a:ext uri="{FF2B5EF4-FFF2-40B4-BE49-F238E27FC236}">
                <a16:creationId xmlns:a16="http://schemas.microsoft.com/office/drawing/2014/main" id="{C58DFB8E-6D4A-9AA9-225F-264CD4AF5A18}"/>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Tree>
    <p:extLst>
      <p:ext uri="{BB962C8B-B14F-4D97-AF65-F5344CB8AC3E}">
        <p14:creationId xmlns:p14="http://schemas.microsoft.com/office/powerpoint/2010/main" val="345159390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FRAME IMAGE SMALL TITLE ">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BF94751-CFB5-A5CB-4119-1CA8022F0099}"/>
              </a:ext>
            </a:extLst>
          </p:cNvPr>
          <p:cNvSpPr>
            <a:spLocks noGrp="1"/>
          </p:cNvSpPr>
          <p:nvPr>
            <p:ph type="pic" sz="quarter" idx="10" hasCustomPrompt="1"/>
          </p:nvPr>
        </p:nvSpPr>
        <p:spPr>
          <a:xfrm>
            <a:off x="744440" y="734720"/>
            <a:ext cx="10699750" cy="5392737"/>
          </a:xfrm>
          <a:prstGeom prst="rect">
            <a:avLst/>
          </a:prstGeom>
        </p:spPr>
        <p:txBody>
          <a:bodyPr lIns="0"/>
          <a:lstStyle>
            <a:lvl1pPr marL="0" indent="0">
              <a:buNone/>
              <a:defRPr/>
            </a:lvl1pPr>
          </a:lstStyle>
          <a:p>
            <a:r>
              <a:rPr lang="en-US" dirty="0"/>
              <a:t>02 PLACE IN IMAGE DO NOT ALLOW PAST BLUE GUIDELINES</a:t>
            </a:r>
          </a:p>
        </p:txBody>
      </p:sp>
      <p:pic>
        <p:nvPicPr>
          <p:cNvPr id="5" name="Picture 4">
            <a:extLst>
              <a:ext uri="{FF2B5EF4-FFF2-40B4-BE49-F238E27FC236}">
                <a16:creationId xmlns:a16="http://schemas.microsoft.com/office/drawing/2014/main" id="{FDBAEF11-1340-E042-2166-4460023C2DC1}"/>
              </a:ext>
            </a:extLst>
          </p:cNvPr>
          <p:cNvPicPr>
            <a:picLocks noChangeAspect="1"/>
          </p:cNvPicPr>
          <p:nvPr userDrawn="1"/>
        </p:nvPicPr>
        <p:blipFill>
          <a:blip r:embed="rId2"/>
          <a:stretch>
            <a:fillRect/>
          </a:stretch>
        </p:blipFill>
        <p:spPr>
          <a:xfrm>
            <a:off x="11428309" y="6283866"/>
            <a:ext cx="566679" cy="416155"/>
          </a:xfrm>
          <a:prstGeom prst="rect">
            <a:avLst/>
          </a:prstGeom>
        </p:spPr>
      </p:pic>
      <p:sp>
        <p:nvSpPr>
          <p:cNvPr id="7" name="Text Placeholder 6">
            <a:extLst>
              <a:ext uri="{FF2B5EF4-FFF2-40B4-BE49-F238E27FC236}">
                <a16:creationId xmlns:a16="http://schemas.microsoft.com/office/drawing/2014/main" id="{B40FCA6F-0091-584D-00DD-55956873B932}"/>
              </a:ext>
            </a:extLst>
          </p:cNvPr>
          <p:cNvSpPr>
            <a:spLocks noGrp="1"/>
          </p:cNvSpPr>
          <p:nvPr>
            <p:ph type="body" sz="quarter" idx="11" hasCustomPrompt="1"/>
          </p:nvPr>
        </p:nvSpPr>
        <p:spPr>
          <a:xfrm>
            <a:off x="747446" y="11288"/>
            <a:ext cx="7214432" cy="713678"/>
          </a:xfrm>
          <a:prstGeom prst="rect">
            <a:avLst/>
          </a:prstGeom>
        </p:spPr>
        <p:txBody>
          <a:bodyPr lIns="0" anchor="ctr"/>
          <a:lstStyle>
            <a:lvl1pPr marL="0" indent="0">
              <a:buNone/>
              <a:defRPr sz="1100">
                <a:solidFill>
                  <a:schemeClr val="tx2"/>
                </a:solidFill>
              </a:defRPr>
            </a:lvl1pPr>
          </a:lstStyle>
          <a:p>
            <a:pPr lvl="0"/>
            <a:r>
              <a:rPr lang="en-US" dirty="0"/>
              <a:t>01: PLACE YOUR TITLE HERE</a:t>
            </a:r>
          </a:p>
        </p:txBody>
      </p:sp>
      <p:sp>
        <p:nvSpPr>
          <p:cNvPr id="14" name="Google Shape;28;p18">
            <a:extLst>
              <a:ext uri="{FF2B5EF4-FFF2-40B4-BE49-F238E27FC236}">
                <a16:creationId xmlns:a16="http://schemas.microsoft.com/office/drawing/2014/main" id="{40E0C4B5-E144-B8A0-53A5-B291989CECF1}"/>
              </a:ext>
            </a:extLst>
          </p:cNvPr>
          <p:cNvSpPr txBox="1"/>
          <p:nvPr userDrawn="1"/>
        </p:nvSpPr>
        <p:spPr>
          <a:xfrm>
            <a:off x="712381" y="6534994"/>
            <a:ext cx="2968433" cy="111277"/>
          </a:xfrm>
          <a:prstGeom prst="rect">
            <a:avLst/>
          </a:prstGeom>
          <a:noFill/>
          <a:ln>
            <a:noFill/>
          </a:ln>
        </p:spPr>
        <p:txBody>
          <a:bodyPr spcFirstLastPara="1" wrap="square" lIns="0"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
        <p:nvSpPr>
          <p:cNvPr id="2" name="Text Placeholder 2">
            <a:extLst>
              <a:ext uri="{FF2B5EF4-FFF2-40B4-BE49-F238E27FC236}">
                <a16:creationId xmlns:a16="http://schemas.microsoft.com/office/drawing/2014/main" id="{D49BC942-52C2-339B-97C3-2D2A1609DA90}"/>
              </a:ext>
            </a:extLst>
          </p:cNvPr>
          <p:cNvSpPr>
            <a:spLocks noGrp="1"/>
          </p:cNvSpPr>
          <p:nvPr>
            <p:ph type="body" sz="quarter" idx="12" hasCustomPrompt="1"/>
          </p:nvPr>
        </p:nvSpPr>
        <p:spPr>
          <a:xfrm>
            <a:off x="1057275" y="4343400"/>
            <a:ext cx="9029700" cy="914400"/>
          </a:xfrm>
          <a:prstGeom prst="rect">
            <a:avLst/>
          </a:prstGeom>
        </p:spPr>
        <p:txBody>
          <a:bodyPr/>
          <a:lstStyle>
            <a:lvl1pPr marL="0" indent="0">
              <a:lnSpc>
                <a:spcPts val="2800"/>
              </a:lnSpc>
              <a:buNone/>
              <a:defRPr sz="3200">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Step 02: Insert your copy here, </a:t>
            </a:r>
            <a:br>
              <a:rPr lang="en-US" dirty="0"/>
            </a:br>
            <a:r>
              <a:rPr lang="en-US" dirty="0"/>
              <a:t>Set copy in a contrasting color.</a:t>
            </a:r>
          </a:p>
        </p:txBody>
      </p:sp>
    </p:spTree>
    <p:extLst>
      <p:ext uri="{BB962C8B-B14F-4D97-AF65-F5344CB8AC3E}">
        <p14:creationId xmlns:p14="http://schemas.microsoft.com/office/powerpoint/2010/main" val="2205723171"/>
      </p:ext>
    </p:extLst>
  </p:cSld>
  <p:clrMapOvr>
    <a:masterClrMapping/>
  </p:clrMapOvr>
  <p:extLst>
    <p:ext uri="{DCECCB84-F9BA-43D5-87BE-67443E8EF086}">
      <p15:sldGuideLst xmlns:p15="http://schemas.microsoft.com/office/powerpoint/2012/main">
        <p15:guide id="1" pos="7224" userDrawn="1">
          <p15:clr>
            <a:srgbClr val="5ACBF0"/>
          </p15:clr>
        </p15:guide>
        <p15:guide id="2" pos="456" userDrawn="1">
          <p15:clr>
            <a:srgbClr val="5ACBF0"/>
          </p15:clr>
        </p15:guide>
        <p15:guide id="3" orient="horz" pos="3864" userDrawn="1">
          <p15:clr>
            <a:srgbClr val="5ACBF0"/>
          </p15:clr>
        </p15:guide>
        <p15:guide id="4" orient="horz" pos="45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A135BE1-5AC0-3523-48FE-CD8522CEC47E}"/>
              </a:ext>
            </a:extLst>
          </p:cNvPr>
          <p:cNvSpPr>
            <a:spLocks noGrp="1"/>
          </p:cNvSpPr>
          <p:nvPr>
            <p:ph sz="quarter" idx="13" hasCustomPrompt="1"/>
          </p:nvPr>
        </p:nvSpPr>
        <p:spPr>
          <a:xfrm>
            <a:off x="1731963" y="2044700"/>
            <a:ext cx="3741737" cy="3717925"/>
          </a:xfrm>
          <a:prstGeom prst="rect">
            <a:avLst/>
          </a:prstGeom>
        </p:spPr>
        <p:txBody>
          <a:bodyPr/>
          <a:lstStyle>
            <a:lvl2pPr marL="457200" indent="0">
              <a:buNone/>
              <a:defRPr sz="1600"/>
            </a:lvl2pPr>
          </a:lstStyle>
          <a:p>
            <a:pPr lvl="1"/>
            <a:r>
              <a:rPr lang="en-US" dirty="0"/>
              <a:t>03: CHOOSE ITEM TO PLACE IN FOR COMPARISON</a:t>
            </a:r>
          </a:p>
        </p:txBody>
      </p:sp>
      <p:sp>
        <p:nvSpPr>
          <p:cNvPr id="4" name="Table Placeholder 3">
            <a:extLst>
              <a:ext uri="{FF2B5EF4-FFF2-40B4-BE49-F238E27FC236}">
                <a16:creationId xmlns:a16="http://schemas.microsoft.com/office/drawing/2014/main" id="{6889578D-613B-FAE1-DBE2-57D5711F05C2}"/>
              </a:ext>
            </a:extLst>
          </p:cNvPr>
          <p:cNvSpPr>
            <a:spLocks noGrp="1"/>
          </p:cNvSpPr>
          <p:nvPr>
            <p:ph type="tbl" sz="quarter" idx="10" hasCustomPrompt="1"/>
          </p:nvPr>
        </p:nvSpPr>
        <p:spPr>
          <a:xfrm>
            <a:off x="6846387" y="1143000"/>
            <a:ext cx="4572000" cy="4572000"/>
          </a:xfrm>
          <a:prstGeom prst="rect">
            <a:avLst/>
          </a:prstGeom>
        </p:spPr>
        <p:txBody>
          <a:bodyPr/>
          <a:lstStyle>
            <a:lvl1pPr marL="0" indent="0">
              <a:buNone/>
              <a:defRPr sz="1600"/>
            </a:lvl1pPr>
          </a:lstStyle>
          <a:p>
            <a:r>
              <a:rPr lang="en-US" dirty="0"/>
              <a:t>02: PLACE AND FORMAT TABLE HERE</a:t>
            </a:r>
          </a:p>
        </p:txBody>
      </p:sp>
      <p:sp>
        <p:nvSpPr>
          <p:cNvPr id="6" name="Text Placeholder 5">
            <a:extLst>
              <a:ext uri="{FF2B5EF4-FFF2-40B4-BE49-F238E27FC236}">
                <a16:creationId xmlns:a16="http://schemas.microsoft.com/office/drawing/2014/main" id="{F57F2208-2627-376B-939F-133C6A789CD4}"/>
              </a:ext>
            </a:extLst>
          </p:cNvPr>
          <p:cNvSpPr>
            <a:spLocks noGrp="1"/>
          </p:cNvSpPr>
          <p:nvPr>
            <p:ph type="body" sz="quarter" idx="11" hasCustomPrompt="1"/>
          </p:nvPr>
        </p:nvSpPr>
        <p:spPr>
          <a:xfrm>
            <a:off x="373480" y="409074"/>
            <a:ext cx="4186488" cy="914400"/>
          </a:xfrm>
          <a:prstGeom prst="rect">
            <a:avLst/>
          </a:prstGeom>
        </p:spPr>
        <p:txBody>
          <a:bodyPr/>
          <a:lstStyle>
            <a:lvl1pPr marL="0" indent="0">
              <a:buNone/>
              <a:defRPr sz="1600"/>
            </a:lvl1pPr>
          </a:lstStyle>
          <a:p>
            <a:pPr lvl="0"/>
            <a:r>
              <a:rPr lang="en-US" dirty="0"/>
              <a:t>01: PLACE TITLE HERE </a:t>
            </a:r>
          </a:p>
        </p:txBody>
      </p:sp>
      <p:sp>
        <p:nvSpPr>
          <p:cNvPr id="12" name="Google Shape;28;p18">
            <a:extLst>
              <a:ext uri="{FF2B5EF4-FFF2-40B4-BE49-F238E27FC236}">
                <a16:creationId xmlns:a16="http://schemas.microsoft.com/office/drawing/2014/main" id="{984DBE0F-D623-7609-28B8-BA050A35FDC0}"/>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Tree>
    <p:extLst>
      <p:ext uri="{BB962C8B-B14F-4D97-AF65-F5344CB8AC3E}">
        <p14:creationId xmlns:p14="http://schemas.microsoft.com/office/powerpoint/2010/main" val="726937449"/>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RAME IMAGE SMALL TITLE ">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BF94751-CFB5-A5CB-4119-1CA8022F0099}"/>
              </a:ext>
            </a:extLst>
          </p:cNvPr>
          <p:cNvSpPr>
            <a:spLocks noGrp="1"/>
          </p:cNvSpPr>
          <p:nvPr>
            <p:ph type="pic" sz="quarter" idx="10" hasCustomPrompt="1"/>
          </p:nvPr>
        </p:nvSpPr>
        <p:spPr>
          <a:xfrm>
            <a:off x="744440" y="734720"/>
            <a:ext cx="10699750" cy="5392737"/>
          </a:xfrm>
          <a:prstGeom prst="rect">
            <a:avLst/>
          </a:prstGeom>
        </p:spPr>
        <p:txBody>
          <a:bodyPr lIns="0"/>
          <a:lstStyle>
            <a:lvl1pPr marL="0" indent="0">
              <a:buNone/>
              <a:defRPr/>
            </a:lvl1pPr>
          </a:lstStyle>
          <a:p>
            <a:r>
              <a:rPr lang="en-US" dirty="0"/>
              <a:t>02 PLACE IN IMAGE DO NOT ALLOW PAST BLUE GUIDELINES</a:t>
            </a:r>
          </a:p>
        </p:txBody>
      </p:sp>
      <p:pic>
        <p:nvPicPr>
          <p:cNvPr id="5" name="Picture 4">
            <a:extLst>
              <a:ext uri="{FF2B5EF4-FFF2-40B4-BE49-F238E27FC236}">
                <a16:creationId xmlns:a16="http://schemas.microsoft.com/office/drawing/2014/main" id="{FDBAEF11-1340-E042-2166-4460023C2DC1}"/>
              </a:ext>
            </a:extLst>
          </p:cNvPr>
          <p:cNvPicPr>
            <a:picLocks noChangeAspect="1"/>
          </p:cNvPicPr>
          <p:nvPr userDrawn="1"/>
        </p:nvPicPr>
        <p:blipFill>
          <a:blip r:embed="rId2"/>
          <a:stretch>
            <a:fillRect/>
          </a:stretch>
        </p:blipFill>
        <p:spPr>
          <a:xfrm>
            <a:off x="11428309" y="6283866"/>
            <a:ext cx="566679" cy="416155"/>
          </a:xfrm>
          <a:prstGeom prst="rect">
            <a:avLst/>
          </a:prstGeom>
        </p:spPr>
      </p:pic>
      <p:sp>
        <p:nvSpPr>
          <p:cNvPr id="7" name="Text Placeholder 6">
            <a:extLst>
              <a:ext uri="{FF2B5EF4-FFF2-40B4-BE49-F238E27FC236}">
                <a16:creationId xmlns:a16="http://schemas.microsoft.com/office/drawing/2014/main" id="{B40FCA6F-0091-584D-00DD-55956873B932}"/>
              </a:ext>
            </a:extLst>
          </p:cNvPr>
          <p:cNvSpPr>
            <a:spLocks noGrp="1"/>
          </p:cNvSpPr>
          <p:nvPr>
            <p:ph type="body" sz="quarter" idx="11" hasCustomPrompt="1"/>
          </p:nvPr>
        </p:nvSpPr>
        <p:spPr>
          <a:xfrm>
            <a:off x="747446" y="11288"/>
            <a:ext cx="7214432" cy="713678"/>
          </a:xfrm>
          <a:prstGeom prst="rect">
            <a:avLst/>
          </a:prstGeom>
        </p:spPr>
        <p:txBody>
          <a:bodyPr lIns="0" anchor="ctr"/>
          <a:lstStyle>
            <a:lvl1pPr marL="0" indent="0">
              <a:buNone/>
              <a:defRPr sz="1100">
                <a:solidFill>
                  <a:schemeClr val="tx2"/>
                </a:solidFill>
              </a:defRPr>
            </a:lvl1pPr>
          </a:lstStyle>
          <a:p>
            <a:pPr lvl="0"/>
            <a:r>
              <a:rPr lang="en-US" dirty="0"/>
              <a:t>01: PLACE YOUR TITLE HERE</a:t>
            </a:r>
          </a:p>
        </p:txBody>
      </p:sp>
      <p:sp>
        <p:nvSpPr>
          <p:cNvPr id="14" name="Google Shape;28;p18">
            <a:extLst>
              <a:ext uri="{FF2B5EF4-FFF2-40B4-BE49-F238E27FC236}">
                <a16:creationId xmlns:a16="http://schemas.microsoft.com/office/drawing/2014/main" id="{40E0C4B5-E144-B8A0-53A5-B291989CECF1}"/>
              </a:ext>
            </a:extLst>
          </p:cNvPr>
          <p:cNvSpPr txBox="1"/>
          <p:nvPr userDrawn="1"/>
        </p:nvSpPr>
        <p:spPr>
          <a:xfrm>
            <a:off x="712381" y="6534994"/>
            <a:ext cx="2968433" cy="111277"/>
          </a:xfrm>
          <a:prstGeom prst="rect">
            <a:avLst/>
          </a:prstGeom>
          <a:noFill/>
          <a:ln>
            <a:noFill/>
          </a:ln>
        </p:spPr>
        <p:txBody>
          <a:bodyPr spcFirstLastPara="1" wrap="square" lIns="0"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Tree>
    <p:extLst>
      <p:ext uri="{BB962C8B-B14F-4D97-AF65-F5344CB8AC3E}">
        <p14:creationId xmlns:p14="http://schemas.microsoft.com/office/powerpoint/2010/main" val="2652390695"/>
      </p:ext>
    </p:extLst>
  </p:cSld>
  <p:clrMapOvr>
    <a:masterClrMapping/>
  </p:clrMapOvr>
  <p:extLst>
    <p:ext uri="{DCECCB84-F9BA-43D5-87BE-67443E8EF086}">
      <p15:sldGuideLst xmlns:p15="http://schemas.microsoft.com/office/powerpoint/2012/main">
        <p15:guide id="1" pos="7224" userDrawn="1">
          <p15:clr>
            <a:srgbClr val="5ACBF0"/>
          </p15:clr>
        </p15:guide>
        <p15:guide id="2" pos="456" userDrawn="1">
          <p15:clr>
            <a:srgbClr val="5ACBF0"/>
          </p15:clr>
        </p15:guide>
        <p15:guide id="3" orient="horz" pos="3864" userDrawn="1">
          <p15:clr>
            <a:srgbClr val="5ACBF0"/>
          </p15:clr>
        </p15:guide>
        <p15:guide id="4" orient="horz" pos="456"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ROPPED MEDIA WITH EDB LOGO">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A7A6C90D-1457-B4F2-9445-C74DF0C51485}"/>
              </a:ext>
            </a:extLst>
          </p:cNvPr>
          <p:cNvSpPr>
            <a:spLocks noGrp="1"/>
          </p:cNvSpPr>
          <p:nvPr>
            <p:ph type="media" sz="quarter" idx="10" hasCustomPrompt="1"/>
          </p:nvPr>
        </p:nvSpPr>
        <p:spPr>
          <a:xfrm>
            <a:off x="639679" y="679784"/>
            <a:ext cx="10912643" cy="5498432"/>
          </a:xfrm>
          <a:prstGeom prst="rect">
            <a:avLst/>
          </a:prstGeom>
        </p:spPr>
        <p:txBody>
          <a:bodyPr/>
          <a:lstStyle>
            <a:lvl1pPr marL="0" indent="0">
              <a:buNone/>
              <a:defRPr/>
            </a:lvl1pPr>
          </a:lstStyle>
          <a:p>
            <a:r>
              <a:rPr lang="en-US" dirty="0"/>
              <a:t>Step 01: INSERT CROPPED MEDIA HERE </a:t>
            </a:r>
          </a:p>
        </p:txBody>
      </p:sp>
      <p:pic>
        <p:nvPicPr>
          <p:cNvPr id="5" name="Picture 4" descr="A blue and grey logo&#10;&#10;Description automatically generated">
            <a:extLst>
              <a:ext uri="{FF2B5EF4-FFF2-40B4-BE49-F238E27FC236}">
                <a16:creationId xmlns:a16="http://schemas.microsoft.com/office/drawing/2014/main" id="{DF4EEB25-600E-3BF6-0C5C-B64AAB9BED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5965" y="6323846"/>
            <a:ext cx="1009537" cy="341650"/>
          </a:xfrm>
          <a:prstGeom prst="rect">
            <a:avLst/>
          </a:prstGeom>
        </p:spPr>
      </p:pic>
      <p:sp>
        <p:nvSpPr>
          <p:cNvPr id="6" name="Google Shape;28;p18">
            <a:extLst>
              <a:ext uri="{FF2B5EF4-FFF2-40B4-BE49-F238E27FC236}">
                <a16:creationId xmlns:a16="http://schemas.microsoft.com/office/drawing/2014/main" id="{DE76A26A-8C75-84A5-C018-A181AB9DA9A5}"/>
              </a:ext>
            </a:extLst>
          </p:cNvPr>
          <p:cNvSpPr txBox="1"/>
          <p:nvPr userDrawn="1"/>
        </p:nvSpPr>
        <p:spPr>
          <a:xfrm>
            <a:off x="604815" y="6471198"/>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Tree>
    <p:extLst>
      <p:ext uri="{BB962C8B-B14F-4D97-AF65-F5344CB8AC3E}">
        <p14:creationId xmlns:p14="http://schemas.microsoft.com/office/powerpoint/2010/main" val="28809161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OLID BLANK NO FORMATTING ">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347082"/>
      </p:ext>
    </p:extLst>
  </p:cSld>
  <p:clrMapOvr>
    <a:masterClrMapping/>
  </p:clrMapOvr>
  <p:extLst>
    <p:ext uri="{DCECCB84-F9BA-43D5-87BE-67443E8EF086}">
      <p15:sldGuideLst xmlns:p15="http://schemas.microsoft.com/office/powerpoint/2012/main">
        <p15:guide id="1" pos="7224" userDrawn="1">
          <p15:clr>
            <a:srgbClr val="5ACBF0"/>
          </p15:clr>
        </p15:guide>
        <p15:guide id="2" pos="456" userDrawn="1">
          <p15:clr>
            <a:srgbClr val="5ACBF0"/>
          </p15:clr>
        </p15:guide>
        <p15:guide id="3" orient="horz" pos="3864" userDrawn="1">
          <p15:clr>
            <a:srgbClr val="5ACBF0"/>
          </p15:clr>
        </p15:guide>
        <p15:guide id="4" orient="horz" pos="456"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REMADE APPROVED IMAGE WITH TEX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1E775F-7803-F023-8A9A-0CC49B0BB7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967"/>
          <a:stretch/>
        </p:blipFill>
        <p:spPr>
          <a:xfrm>
            <a:off x="0" y="0"/>
            <a:ext cx="12192000" cy="6945086"/>
          </a:xfrm>
          <a:prstGeom prst="rect">
            <a:avLst/>
          </a:prstGeom>
        </p:spPr>
      </p:pic>
      <p:pic>
        <p:nvPicPr>
          <p:cNvPr id="4" name="Picture 3">
            <a:extLst>
              <a:ext uri="{FF2B5EF4-FFF2-40B4-BE49-F238E27FC236}">
                <a16:creationId xmlns:a16="http://schemas.microsoft.com/office/drawing/2014/main" id="{A1A99B75-DDC0-ACB6-0504-79A27198A7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108" y="6132945"/>
            <a:ext cx="525500" cy="389072"/>
          </a:xfrm>
          <a:prstGeom prst="rect">
            <a:avLst/>
          </a:prstGeom>
        </p:spPr>
      </p:pic>
      <p:sp>
        <p:nvSpPr>
          <p:cNvPr id="5" name="Text Placeholder 5">
            <a:extLst>
              <a:ext uri="{FF2B5EF4-FFF2-40B4-BE49-F238E27FC236}">
                <a16:creationId xmlns:a16="http://schemas.microsoft.com/office/drawing/2014/main" id="{B8B8324F-7D1E-BF3F-87C0-993BDDA4CDAC}"/>
              </a:ext>
            </a:extLst>
          </p:cNvPr>
          <p:cNvSpPr>
            <a:spLocks noGrp="1"/>
          </p:cNvSpPr>
          <p:nvPr>
            <p:ph type="body" sz="quarter" idx="10" hasCustomPrompt="1"/>
          </p:nvPr>
        </p:nvSpPr>
        <p:spPr>
          <a:xfrm>
            <a:off x="6972300" y="3429000"/>
            <a:ext cx="4686300" cy="914400"/>
          </a:xfrm>
          <a:prstGeom prst="rect">
            <a:avLst/>
          </a:prstGeom>
        </p:spPr>
        <p:txBody>
          <a:bodyPr/>
          <a:lstStyle>
            <a:lvl1pPr marL="0" indent="0">
              <a:buNone/>
              <a:defRPr sz="2800">
                <a:solidFill>
                  <a:schemeClr val="accent1">
                    <a:lumMod val="60000"/>
                    <a:lumOff val="40000"/>
                  </a:schemeClr>
                </a:solidFill>
              </a:defRPr>
            </a:lvl1pPr>
          </a:lstStyle>
          <a:p>
            <a:pPr lvl="0"/>
            <a:r>
              <a:rPr lang="en-US" dirty="0"/>
              <a:t>01: PLACE TITLE HERE IN THIS COLOR</a:t>
            </a:r>
          </a:p>
        </p:txBody>
      </p:sp>
      <p:sp>
        <p:nvSpPr>
          <p:cNvPr id="7" name="Text Placeholder 7">
            <a:extLst>
              <a:ext uri="{FF2B5EF4-FFF2-40B4-BE49-F238E27FC236}">
                <a16:creationId xmlns:a16="http://schemas.microsoft.com/office/drawing/2014/main" id="{B949432F-C728-16AA-DDEE-AF4A54AD2010}"/>
              </a:ext>
            </a:extLst>
          </p:cNvPr>
          <p:cNvSpPr>
            <a:spLocks noGrp="1"/>
          </p:cNvSpPr>
          <p:nvPr>
            <p:ph type="body" sz="quarter" idx="11" hasCustomPrompt="1"/>
          </p:nvPr>
        </p:nvSpPr>
        <p:spPr>
          <a:xfrm>
            <a:off x="6972300" y="4359996"/>
            <a:ext cx="4686300" cy="914400"/>
          </a:xfrm>
          <a:prstGeom prst="rect">
            <a:avLst/>
          </a:prstGeom>
        </p:spPr>
        <p:txBody>
          <a:bodyPr anchor="ctr"/>
          <a:lstStyle>
            <a:lvl1pPr marL="0" indent="0">
              <a:buNone/>
              <a:defRPr sz="1600">
                <a:solidFill>
                  <a:schemeClr val="bg1"/>
                </a:solidFill>
                <a:latin typeface="+mj-lt"/>
                <a:ea typeface="Roboto Thin" panose="02000000000000000000" pitchFamily="2" charset="0"/>
                <a:cs typeface="Roboto Thin" panose="02000000000000000000" pitchFamily="2" charset="0"/>
              </a:defRPr>
            </a:lvl1pPr>
          </a:lstStyle>
          <a:p>
            <a:pPr lvl="0"/>
            <a:r>
              <a:rPr lang="en-US" dirty="0"/>
              <a:t>02: PLACE YOUR SUB TEXT HERE IN THIS COLOR </a:t>
            </a:r>
          </a:p>
        </p:txBody>
      </p:sp>
      <p:sp>
        <p:nvSpPr>
          <p:cNvPr id="9" name="Google Shape;28;p18">
            <a:extLst>
              <a:ext uri="{FF2B5EF4-FFF2-40B4-BE49-F238E27FC236}">
                <a16:creationId xmlns:a16="http://schemas.microsoft.com/office/drawing/2014/main" id="{5BA148C1-D55A-EAEB-3B57-B3BECDC96314}"/>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Tree>
    <p:extLst>
      <p:ext uri="{BB962C8B-B14F-4D97-AF65-F5344CB8AC3E}">
        <p14:creationId xmlns:p14="http://schemas.microsoft.com/office/powerpoint/2010/main" val="1754515817"/>
      </p:ext>
    </p:extLst>
  </p:cSld>
  <p:clrMapOvr>
    <a:masterClrMapping/>
  </p:clrMapOvr>
  <p:extLst>
    <p:ext uri="{DCECCB84-F9BA-43D5-87BE-67443E8EF086}">
      <p15:sldGuideLst xmlns:p15="http://schemas.microsoft.com/office/powerpoint/2012/main">
        <p15:guide id="1" pos="7344" userDrawn="1">
          <p15:clr>
            <a:srgbClr val="FBAE40"/>
          </p15:clr>
        </p15:guide>
        <p15:guide id="2" pos="4392" userDrawn="1">
          <p15:clr>
            <a:srgbClr val="FBAE40"/>
          </p15:clr>
        </p15:guide>
        <p15:guide id="3" pos="6456" userDrawn="1">
          <p15:clr>
            <a:srgbClr val="5ACBF0"/>
          </p15:clr>
        </p15:guide>
        <p15:guide id="4" pos="21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PREMADE APPROVED IMAGE WITH TEXT ">
    <p:spTree>
      <p:nvGrpSpPr>
        <p:cNvPr id="1" name=""/>
        <p:cNvGrpSpPr/>
        <p:nvPr/>
      </p:nvGrpSpPr>
      <p:grpSpPr>
        <a:xfrm>
          <a:off x="0" y="0"/>
          <a:ext cx="0" cy="0"/>
          <a:chOff x="0" y="0"/>
          <a:chExt cx="0" cy="0"/>
        </a:xfrm>
      </p:grpSpPr>
      <p:pic>
        <p:nvPicPr>
          <p:cNvPr id="2" name="Picture 1" descr="A crowd of people in a room with a spotlight&#10;&#10;Description automatically generated">
            <a:extLst>
              <a:ext uri="{FF2B5EF4-FFF2-40B4-BE49-F238E27FC236}">
                <a16:creationId xmlns:a16="http://schemas.microsoft.com/office/drawing/2014/main" id="{BE9EFE4D-0909-0895-8891-9D82FC2273AD}"/>
              </a:ext>
            </a:extLst>
          </p:cNvPr>
          <p:cNvPicPr>
            <a:picLocks noChangeAspect="1"/>
          </p:cNvPicPr>
          <p:nvPr userDrawn="1"/>
        </p:nvPicPr>
        <p:blipFill rotWithShape="1">
          <a:blip r:embed="rId2">
            <a:duotone>
              <a:prstClr val="black"/>
              <a:srgbClr val="1D6B7F">
                <a:tint val="45000"/>
                <a:satMod val="400000"/>
              </a:srgbClr>
            </a:duotone>
          </a:blip>
          <a:srcRect t="13421" b="15931"/>
          <a:stretch/>
        </p:blipFill>
        <p:spPr>
          <a:xfrm>
            <a:off x="-19879" y="-19878"/>
            <a:ext cx="12416331" cy="6949440"/>
          </a:xfrm>
          <a:prstGeom prst="rect">
            <a:avLst/>
          </a:prstGeom>
        </p:spPr>
      </p:pic>
      <p:pic>
        <p:nvPicPr>
          <p:cNvPr id="4" name="Picture 3">
            <a:extLst>
              <a:ext uri="{FF2B5EF4-FFF2-40B4-BE49-F238E27FC236}">
                <a16:creationId xmlns:a16="http://schemas.microsoft.com/office/drawing/2014/main" id="{A1A99B75-DDC0-ACB6-0504-79A27198A7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108" y="6132945"/>
            <a:ext cx="525500" cy="389072"/>
          </a:xfrm>
          <a:prstGeom prst="rect">
            <a:avLst/>
          </a:prstGeom>
        </p:spPr>
      </p:pic>
      <p:sp>
        <p:nvSpPr>
          <p:cNvPr id="5" name="Text Placeholder 5">
            <a:extLst>
              <a:ext uri="{FF2B5EF4-FFF2-40B4-BE49-F238E27FC236}">
                <a16:creationId xmlns:a16="http://schemas.microsoft.com/office/drawing/2014/main" id="{B8B8324F-7D1E-BF3F-87C0-993BDDA4CDAC}"/>
              </a:ext>
            </a:extLst>
          </p:cNvPr>
          <p:cNvSpPr>
            <a:spLocks noGrp="1"/>
          </p:cNvSpPr>
          <p:nvPr>
            <p:ph type="body" sz="quarter" idx="10" hasCustomPrompt="1"/>
          </p:nvPr>
        </p:nvSpPr>
        <p:spPr>
          <a:xfrm>
            <a:off x="342900" y="1563551"/>
            <a:ext cx="6629400" cy="914400"/>
          </a:xfrm>
          <a:prstGeom prst="rect">
            <a:avLst/>
          </a:prstGeom>
        </p:spPr>
        <p:txBody>
          <a:bodyPr/>
          <a:lstStyle>
            <a:lvl1pPr marL="0" indent="0">
              <a:buNone/>
              <a:defRPr sz="2800">
                <a:solidFill>
                  <a:schemeClr val="accent2">
                    <a:lumMod val="60000"/>
                    <a:lumOff val="40000"/>
                  </a:schemeClr>
                </a:solidFill>
              </a:defRPr>
            </a:lvl1pPr>
          </a:lstStyle>
          <a:p>
            <a:pPr lvl="0"/>
            <a:r>
              <a:rPr lang="en-US" dirty="0"/>
              <a:t>01: PLACE TITLE HERE IN THIS COLOR</a:t>
            </a:r>
          </a:p>
        </p:txBody>
      </p:sp>
      <p:sp>
        <p:nvSpPr>
          <p:cNvPr id="7" name="Text Placeholder 7">
            <a:extLst>
              <a:ext uri="{FF2B5EF4-FFF2-40B4-BE49-F238E27FC236}">
                <a16:creationId xmlns:a16="http://schemas.microsoft.com/office/drawing/2014/main" id="{B949432F-C728-16AA-DDEE-AF4A54AD2010}"/>
              </a:ext>
            </a:extLst>
          </p:cNvPr>
          <p:cNvSpPr>
            <a:spLocks noGrp="1"/>
          </p:cNvSpPr>
          <p:nvPr>
            <p:ph type="body" sz="quarter" idx="11" hasCustomPrompt="1"/>
          </p:nvPr>
        </p:nvSpPr>
        <p:spPr>
          <a:xfrm>
            <a:off x="342900" y="2494547"/>
            <a:ext cx="3102049" cy="914400"/>
          </a:xfrm>
          <a:prstGeom prst="rect">
            <a:avLst/>
          </a:prstGeom>
        </p:spPr>
        <p:txBody>
          <a:bodyPr anchor="ctr"/>
          <a:lstStyle>
            <a:lvl1pPr marL="0" indent="0">
              <a:buNone/>
              <a:defRPr sz="1600">
                <a:solidFill>
                  <a:schemeClr val="bg1"/>
                </a:solidFill>
                <a:latin typeface="+mj-lt"/>
                <a:ea typeface="Roboto Thin" panose="02000000000000000000" pitchFamily="2" charset="0"/>
                <a:cs typeface="Roboto Thin" panose="02000000000000000000" pitchFamily="2" charset="0"/>
              </a:defRPr>
            </a:lvl1pPr>
          </a:lstStyle>
          <a:p>
            <a:pPr lvl="0"/>
            <a:r>
              <a:rPr lang="en-US" dirty="0"/>
              <a:t>02: PLACE YOUR SUB TEXT HERE IN THIS COLOR </a:t>
            </a:r>
          </a:p>
        </p:txBody>
      </p:sp>
      <p:sp>
        <p:nvSpPr>
          <p:cNvPr id="8" name="Google Shape;28;p18">
            <a:extLst>
              <a:ext uri="{FF2B5EF4-FFF2-40B4-BE49-F238E27FC236}">
                <a16:creationId xmlns:a16="http://schemas.microsoft.com/office/drawing/2014/main" id="{B2B54279-6B05-1D13-9BC0-D83DEB10F953}"/>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algn="ctr">
              <a:buClr>
                <a:srgbClr val="000000"/>
              </a:buClr>
              <a:buSzPts val="700"/>
              <a:buFont typeface="Arial"/>
              <a:buNone/>
            </a:pPr>
            <a:r>
              <a:rPr lang="en-US" sz="700" spc="300" dirty="0">
                <a:solidFill>
                  <a:prstClr val="white"/>
                </a:solidFill>
                <a:latin typeface="Roboto"/>
                <a:sym typeface="Roboto"/>
              </a:rPr>
              <a:t>©EDB 2024 — ALL RIGHTS RESERVED.</a:t>
            </a:r>
          </a:p>
        </p:txBody>
      </p:sp>
      <p:pic>
        <p:nvPicPr>
          <p:cNvPr id="9" name="Picture 8">
            <a:extLst>
              <a:ext uri="{FF2B5EF4-FFF2-40B4-BE49-F238E27FC236}">
                <a16:creationId xmlns:a16="http://schemas.microsoft.com/office/drawing/2014/main" id="{DF8FC034-CBBD-FFF1-DC7E-C8547305DBC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53123" y="3189543"/>
            <a:ext cx="610954" cy="452341"/>
          </a:xfrm>
          <a:prstGeom prst="rect">
            <a:avLst/>
          </a:prstGeom>
        </p:spPr>
      </p:pic>
    </p:spTree>
    <p:extLst>
      <p:ext uri="{BB962C8B-B14F-4D97-AF65-F5344CB8AC3E}">
        <p14:creationId xmlns:p14="http://schemas.microsoft.com/office/powerpoint/2010/main" val="635645455"/>
      </p:ext>
    </p:extLst>
  </p:cSld>
  <p:clrMapOvr>
    <a:masterClrMapping/>
  </p:clrMapOvr>
  <p:extLst>
    <p:ext uri="{DCECCB84-F9BA-43D5-87BE-67443E8EF086}">
      <p15:sldGuideLst xmlns:p15="http://schemas.microsoft.com/office/powerpoint/2012/main">
        <p15:guide id="1" pos="7344" userDrawn="1">
          <p15:clr>
            <a:srgbClr val="FBAE40"/>
          </p15:clr>
        </p15:guide>
        <p15:guide id="2" pos="4392" userDrawn="1">
          <p15:clr>
            <a:srgbClr val="FBAE40"/>
          </p15:clr>
        </p15:guide>
        <p15:guide id="3" pos="6456" userDrawn="1">
          <p15:clr>
            <a:srgbClr val="5ACBF0"/>
          </p15:clr>
        </p15:guide>
        <p15:guide id="4" pos="21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 Column: Without Subhead">
  <p:cSld name="1 Column: Without Subhea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800100" y="533400"/>
            <a:ext cx="10592400" cy="450600"/>
          </a:xfrm>
          <a:prstGeom prst="rect">
            <a:avLst/>
          </a:prstGeom>
          <a:noFill/>
          <a:ln>
            <a:noFill/>
          </a:ln>
        </p:spPr>
        <p:txBody>
          <a:bodyPr spcFirstLastPara="1" wrap="square" lIns="0" tIns="0" rIns="91425" bIns="0" anchor="t" anchorCtr="0">
            <a:noAutofit/>
          </a:bodyPr>
          <a:lstStyle>
            <a:lvl1pPr lvl="0" algn="l" rtl="0">
              <a:lnSpc>
                <a:spcPct val="90000"/>
              </a:lnSpc>
              <a:spcBef>
                <a:spcPts val="0"/>
              </a:spcBef>
              <a:spcAft>
                <a:spcPts val="0"/>
              </a:spcAft>
              <a:buClr>
                <a:schemeClr val="dk2"/>
              </a:buClr>
              <a:buSzPts val="3600"/>
              <a:buFont typeface="Signika Negative"/>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8" name="Google Shape;778;p91"/>
          <p:cNvSpPr txBox="1">
            <a:spLocks noGrp="1"/>
          </p:cNvSpPr>
          <p:nvPr>
            <p:ph type="sldNum" idx="12"/>
          </p:nvPr>
        </p:nvSpPr>
        <p:spPr>
          <a:xfrm>
            <a:off x="8233140" y="6488304"/>
            <a:ext cx="2743200" cy="2286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79" name="Google Shape;779;p91"/>
          <p:cNvSpPr txBox="1">
            <a:spLocks noGrp="1"/>
          </p:cNvSpPr>
          <p:nvPr>
            <p:ph type="body" idx="1"/>
          </p:nvPr>
        </p:nvSpPr>
        <p:spPr>
          <a:xfrm>
            <a:off x="800100" y="1194819"/>
            <a:ext cx="10592400" cy="362400"/>
          </a:xfrm>
          <a:prstGeom prst="rect">
            <a:avLst/>
          </a:prstGeom>
          <a:noFill/>
          <a:ln>
            <a:noFill/>
          </a:ln>
        </p:spPr>
        <p:txBody>
          <a:bodyPr spcFirstLastPara="1" wrap="square" lIns="0" tIns="45700" rIns="91425" bIns="45700" anchor="t" anchorCtr="0">
            <a:noAutofit/>
          </a:bodyPr>
          <a:lstStyle>
            <a:lvl1pPr marL="457200" lvl="0" indent="-228600" algn="l" rtl="0">
              <a:lnSpc>
                <a:spcPct val="90000"/>
              </a:lnSpc>
              <a:spcBef>
                <a:spcPts val="0"/>
              </a:spcBef>
              <a:spcAft>
                <a:spcPts val="0"/>
              </a:spcAft>
              <a:buClr>
                <a:schemeClr val="accent2"/>
              </a:buClr>
              <a:buSzPts val="2200"/>
              <a:buNone/>
              <a:defRPr sz="2200" b="1" i="0">
                <a:solidFill>
                  <a:schemeClr val="accent2"/>
                </a:solidFill>
                <a:latin typeface="Signika Negative"/>
                <a:ea typeface="Signika Negative"/>
                <a:cs typeface="Signika Negative"/>
                <a:sym typeface="Signika Negative"/>
              </a:defRPr>
            </a:lvl1pPr>
            <a:lvl2pPr marL="914400" lvl="1" indent="-342900" algn="l" rtl="0">
              <a:lnSpc>
                <a:spcPct val="90000"/>
              </a:lnSpc>
              <a:spcBef>
                <a:spcPts val="1000"/>
              </a:spcBef>
              <a:spcAft>
                <a:spcPts val="0"/>
              </a:spcAft>
              <a:buClr>
                <a:schemeClr val="dk2"/>
              </a:buClr>
              <a:buSzPts val="1800"/>
              <a:buChar char="•"/>
              <a:defRPr/>
            </a:lvl2pPr>
            <a:lvl3pPr marL="1371600" lvl="2" indent="-342900" algn="l" rtl="0">
              <a:lnSpc>
                <a:spcPct val="90000"/>
              </a:lnSpc>
              <a:spcBef>
                <a:spcPts val="600"/>
              </a:spcBef>
              <a:spcAft>
                <a:spcPts val="0"/>
              </a:spcAft>
              <a:buClr>
                <a:schemeClr val="dk2"/>
              </a:buClr>
              <a:buSzPts val="1800"/>
              <a:buChar char="•"/>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2"/>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80" name="Google Shape;780;p91"/>
          <p:cNvSpPr txBox="1">
            <a:spLocks noGrp="1"/>
          </p:cNvSpPr>
          <p:nvPr>
            <p:ph type="body" idx="2"/>
          </p:nvPr>
        </p:nvSpPr>
        <p:spPr>
          <a:xfrm>
            <a:off x="800100" y="1702266"/>
            <a:ext cx="10592400" cy="4805700"/>
          </a:xfrm>
          <a:prstGeom prst="rect">
            <a:avLst/>
          </a:prstGeom>
          <a:noFill/>
          <a:ln>
            <a:noFill/>
          </a:ln>
        </p:spPr>
        <p:txBody>
          <a:bodyPr spcFirstLastPara="1" wrap="square" lIns="0" tIns="0" rIns="91425" bIns="45700" anchor="t" anchorCtr="0">
            <a:noAutofit/>
          </a:bodyPr>
          <a:lstStyle>
            <a:lvl1pPr marL="457200" lvl="0" indent="-228600" algn="l" rtl="0">
              <a:lnSpc>
                <a:spcPct val="110000"/>
              </a:lnSpc>
              <a:spcBef>
                <a:spcPts val="400"/>
              </a:spcBef>
              <a:spcAft>
                <a:spcPts val="0"/>
              </a:spcAft>
              <a:buClr>
                <a:schemeClr val="dk1"/>
              </a:buClr>
              <a:buSzPts val="1900"/>
              <a:buFont typeface="Arial"/>
              <a:buNone/>
              <a:defRPr sz="1900" b="0" i="0">
                <a:solidFill>
                  <a:schemeClr val="dk1"/>
                </a:solidFill>
                <a:latin typeface="Signika Negative Light"/>
                <a:ea typeface="Signika Negative Light"/>
                <a:cs typeface="Signika Negative Light"/>
                <a:sym typeface="Signika Negative Light"/>
              </a:defRPr>
            </a:lvl1pPr>
            <a:lvl2pPr marL="914400" lvl="1" indent="-342900" algn="l" rtl="0">
              <a:lnSpc>
                <a:spcPct val="90000"/>
              </a:lnSpc>
              <a:spcBef>
                <a:spcPts val="1000"/>
              </a:spcBef>
              <a:spcAft>
                <a:spcPts val="0"/>
              </a:spcAft>
              <a:buClr>
                <a:schemeClr val="dk2"/>
              </a:buClr>
              <a:buSzPts val="1800"/>
              <a:buChar char="•"/>
              <a:defRPr/>
            </a:lvl2pPr>
            <a:lvl3pPr marL="1371600" lvl="2" indent="-342900" algn="l" rtl="0">
              <a:lnSpc>
                <a:spcPct val="90000"/>
              </a:lnSpc>
              <a:spcBef>
                <a:spcPts val="600"/>
              </a:spcBef>
              <a:spcAft>
                <a:spcPts val="0"/>
              </a:spcAft>
              <a:buClr>
                <a:schemeClr val="dk2"/>
              </a:buClr>
              <a:buSzPts val="1800"/>
              <a:buChar char="•"/>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2"/>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69058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RAME IMAGE SMALL TITLE ">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BF94751-CFB5-A5CB-4119-1CA8022F0099}"/>
              </a:ext>
            </a:extLst>
          </p:cNvPr>
          <p:cNvSpPr>
            <a:spLocks noGrp="1"/>
          </p:cNvSpPr>
          <p:nvPr>
            <p:ph type="pic" sz="quarter" idx="10" hasCustomPrompt="1"/>
          </p:nvPr>
        </p:nvSpPr>
        <p:spPr>
          <a:xfrm>
            <a:off x="744440" y="734720"/>
            <a:ext cx="10699750" cy="5392737"/>
          </a:xfrm>
          <a:prstGeom prst="rect">
            <a:avLst/>
          </a:prstGeom>
        </p:spPr>
        <p:txBody>
          <a:bodyPr lIns="0"/>
          <a:lstStyle>
            <a:lvl1pPr marL="0" indent="0">
              <a:buNone/>
              <a:defRPr/>
            </a:lvl1pPr>
          </a:lstStyle>
          <a:p>
            <a:r>
              <a:rPr lang="en-US" dirty="0"/>
              <a:t>02 PLACE IN IMAGE DO NOT ALLOW PAST BLUE GUIDELINES</a:t>
            </a:r>
          </a:p>
        </p:txBody>
      </p:sp>
      <p:pic>
        <p:nvPicPr>
          <p:cNvPr id="5" name="Picture 4">
            <a:extLst>
              <a:ext uri="{FF2B5EF4-FFF2-40B4-BE49-F238E27FC236}">
                <a16:creationId xmlns:a16="http://schemas.microsoft.com/office/drawing/2014/main" id="{FDBAEF11-1340-E042-2166-4460023C2DC1}"/>
              </a:ext>
            </a:extLst>
          </p:cNvPr>
          <p:cNvPicPr>
            <a:picLocks noChangeAspect="1"/>
          </p:cNvPicPr>
          <p:nvPr userDrawn="1"/>
        </p:nvPicPr>
        <p:blipFill>
          <a:blip r:embed="rId2"/>
          <a:stretch>
            <a:fillRect/>
          </a:stretch>
        </p:blipFill>
        <p:spPr>
          <a:xfrm>
            <a:off x="11428309" y="6283866"/>
            <a:ext cx="566679" cy="416155"/>
          </a:xfrm>
          <a:prstGeom prst="rect">
            <a:avLst/>
          </a:prstGeom>
        </p:spPr>
      </p:pic>
      <p:sp>
        <p:nvSpPr>
          <p:cNvPr id="7" name="Text Placeholder 6">
            <a:extLst>
              <a:ext uri="{FF2B5EF4-FFF2-40B4-BE49-F238E27FC236}">
                <a16:creationId xmlns:a16="http://schemas.microsoft.com/office/drawing/2014/main" id="{B40FCA6F-0091-584D-00DD-55956873B932}"/>
              </a:ext>
            </a:extLst>
          </p:cNvPr>
          <p:cNvSpPr>
            <a:spLocks noGrp="1"/>
          </p:cNvSpPr>
          <p:nvPr>
            <p:ph type="body" sz="quarter" idx="11" hasCustomPrompt="1"/>
          </p:nvPr>
        </p:nvSpPr>
        <p:spPr>
          <a:xfrm>
            <a:off x="747446" y="11288"/>
            <a:ext cx="7214432" cy="713678"/>
          </a:xfrm>
          <a:prstGeom prst="rect">
            <a:avLst/>
          </a:prstGeom>
        </p:spPr>
        <p:txBody>
          <a:bodyPr lIns="0" anchor="ctr"/>
          <a:lstStyle>
            <a:lvl1pPr marL="0" indent="0">
              <a:buNone/>
              <a:defRPr sz="1100">
                <a:solidFill>
                  <a:schemeClr val="tx2"/>
                </a:solidFill>
              </a:defRPr>
            </a:lvl1pPr>
          </a:lstStyle>
          <a:p>
            <a:pPr lvl="0"/>
            <a:r>
              <a:rPr lang="en-US" dirty="0"/>
              <a:t>01: PLACE YOUR TITLE HERE</a:t>
            </a:r>
          </a:p>
        </p:txBody>
      </p:sp>
      <p:sp>
        <p:nvSpPr>
          <p:cNvPr id="14" name="Google Shape;28;p18">
            <a:extLst>
              <a:ext uri="{FF2B5EF4-FFF2-40B4-BE49-F238E27FC236}">
                <a16:creationId xmlns:a16="http://schemas.microsoft.com/office/drawing/2014/main" id="{40E0C4B5-E144-B8A0-53A5-B291989CECF1}"/>
              </a:ext>
            </a:extLst>
          </p:cNvPr>
          <p:cNvSpPr txBox="1"/>
          <p:nvPr userDrawn="1"/>
        </p:nvSpPr>
        <p:spPr>
          <a:xfrm>
            <a:off x="712381" y="6534994"/>
            <a:ext cx="2968433" cy="111277"/>
          </a:xfrm>
          <a:prstGeom prst="rect">
            <a:avLst/>
          </a:prstGeom>
          <a:noFill/>
          <a:ln>
            <a:noFill/>
          </a:ln>
        </p:spPr>
        <p:txBody>
          <a:bodyPr spcFirstLastPara="1" wrap="square" lIns="0"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
        <p:nvSpPr>
          <p:cNvPr id="3" name="Text Placeholder 5">
            <a:extLst>
              <a:ext uri="{FF2B5EF4-FFF2-40B4-BE49-F238E27FC236}">
                <a16:creationId xmlns:a16="http://schemas.microsoft.com/office/drawing/2014/main" id="{9FF5397F-DDE7-E047-FB99-4AE124022E7A}"/>
              </a:ext>
            </a:extLst>
          </p:cNvPr>
          <p:cNvSpPr>
            <a:spLocks noGrp="1"/>
          </p:cNvSpPr>
          <p:nvPr>
            <p:ph type="body" sz="quarter" idx="12" hasCustomPrompt="1"/>
          </p:nvPr>
        </p:nvSpPr>
        <p:spPr>
          <a:xfrm>
            <a:off x="1157551" y="1253263"/>
            <a:ext cx="9873528" cy="914400"/>
          </a:xfrm>
          <a:prstGeom prst="rect">
            <a:avLst/>
          </a:prstGeom>
        </p:spPr>
        <p:txBody>
          <a:bodyPr/>
          <a:lstStyle>
            <a:lvl1pPr marL="0" indent="0">
              <a:buNone/>
              <a:defRPr sz="3600">
                <a:solidFill>
                  <a:schemeClr val="accent3"/>
                </a:solidFill>
              </a:defRPr>
            </a:lvl1pPr>
          </a:lstStyle>
          <a:p>
            <a:pPr lvl="0"/>
            <a:r>
              <a:rPr lang="en-US" dirty="0"/>
              <a:t>01: PLACE MAIN TITLE HERE IN THIS COLOR</a:t>
            </a:r>
          </a:p>
        </p:txBody>
      </p:sp>
      <p:sp>
        <p:nvSpPr>
          <p:cNvPr id="6" name="Text Placeholder 7">
            <a:extLst>
              <a:ext uri="{FF2B5EF4-FFF2-40B4-BE49-F238E27FC236}">
                <a16:creationId xmlns:a16="http://schemas.microsoft.com/office/drawing/2014/main" id="{E695216E-48F1-5484-C82A-B8E618E080DF}"/>
              </a:ext>
            </a:extLst>
          </p:cNvPr>
          <p:cNvSpPr>
            <a:spLocks noGrp="1"/>
          </p:cNvSpPr>
          <p:nvPr>
            <p:ph type="body" sz="quarter" idx="13" hasCustomPrompt="1"/>
          </p:nvPr>
        </p:nvSpPr>
        <p:spPr>
          <a:xfrm>
            <a:off x="7363326" y="3775938"/>
            <a:ext cx="3944414" cy="914400"/>
          </a:xfrm>
          <a:prstGeom prst="rect">
            <a:avLst/>
          </a:prstGeom>
        </p:spPr>
        <p:txBody>
          <a:bodyPr anchor="ctr"/>
          <a:lstStyle>
            <a:lvl1pPr marL="0" indent="0">
              <a:buNone/>
              <a:defRPr sz="20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02: PLACE YOUR SUB TEXT HERE IN THIS COLOR </a:t>
            </a:r>
          </a:p>
        </p:txBody>
      </p:sp>
    </p:spTree>
    <p:extLst>
      <p:ext uri="{BB962C8B-B14F-4D97-AF65-F5344CB8AC3E}">
        <p14:creationId xmlns:p14="http://schemas.microsoft.com/office/powerpoint/2010/main" val="1045555207"/>
      </p:ext>
    </p:extLst>
  </p:cSld>
  <p:clrMapOvr>
    <a:masterClrMapping/>
  </p:clrMapOvr>
  <p:extLst>
    <p:ext uri="{DCECCB84-F9BA-43D5-87BE-67443E8EF086}">
      <p15:sldGuideLst xmlns:p15="http://schemas.microsoft.com/office/powerpoint/2012/main">
        <p15:guide id="1" pos="7224" userDrawn="1">
          <p15:clr>
            <a:srgbClr val="5ACBF0"/>
          </p15:clr>
        </p15:guide>
        <p15:guide id="2" pos="456" userDrawn="1">
          <p15:clr>
            <a:srgbClr val="5ACBF0"/>
          </p15:clr>
        </p15:guide>
        <p15:guide id="3" orient="horz" pos="3864" userDrawn="1">
          <p15:clr>
            <a:srgbClr val="5ACBF0"/>
          </p15:clr>
        </p15:guide>
        <p15:guide id="4" orient="horz" pos="456"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IMPACT_STATEMENT_FRAME_GRADIENT">
    <p:spTree>
      <p:nvGrpSpPr>
        <p:cNvPr id="1" name=""/>
        <p:cNvGrpSpPr/>
        <p:nvPr/>
      </p:nvGrpSpPr>
      <p:grpSpPr>
        <a:xfrm>
          <a:off x="0" y="0"/>
          <a:ext cx="0" cy="0"/>
          <a:chOff x="0" y="0"/>
          <a:chExt cx="0" cy="0"/>
        </a:xfrm>
      </p:grpSpPr>
      <p:sp>
        <p:nvSpPr>
          <p:cNvPr id="9" name="Picture Placeholder 11">
            <a:extLst>
              <a:ext uri="{FF2B5EF4-FFF2-40B4-BE49-F238E27FC236}">
                <a16:creationId xmlns:a16="http://schemas.microsoft.com/office/drawing/2014/main" id="{44A8F4C9-032D-8B3B-77C2-015499F604E4}"/>
              </a:ext>
            </a:extLst>
          </p:cNvPr>
          <p:cNvSpPr txBox="1">
            <a:spLocks noGrp="1"/>
          </p:cNvSpPr>
          <p:nvPr>
            <p:ph type="pic" sz="quarter" idx="10" hasCustomPrompt="1"/>
          </p:nvPr>
        </p:nvSpPr>
        <p:spPr>
          <a:xfrm>
            <a:off x="744440" y="734720"/>
            <a:ext cx="10699750" cy="5392737"/>
          </a:xfrm>
          <a:prstGeom prst="rect">
            <a:avLst/>
          </a:prstGeom>
          <a:blipFill dpi="0" rotWithShape="1">
            <a:blip r:embed="rId2">
              <a:alphaModFix/>
            </a:blip>
            <a:srcRect/>
            <a:stretch>
              <a:fillRect/>
            </a:stretch>
          </a:blipFill>
          <a:ln>
            <a:noFill/>
            <a:prstDash/>
          </a:ln>
          <a:effectLst/>
        </p:spPr>
        <p:txBody>
          <a:bodyPr rot="0" spcFirstLastPara="0" vertOverflow="overflow" horzOverflow="overflow" vert="horz" wrap="square" lIns="182880" tIns="0" rIns="0" bIns="91440" numCol="1" spcCol="0" rtlCol="0" fromWordArt="0" anchor="b" anchorCtr="0" forceAA="0" compatLnSpc="1">
            <a:prstTxWarp prst="textNoShape">
              <a:avLst/>
            </a:prstTxWarp>
            <a:noAutofit/>
          </a:bodyPr>
          <a:lstStyle>
            <a:lvl1pPr marL="0" indent="0">
              <a:buNone/>
              <a:defRPr/>
            </a:lvl1pPr>
          </a:lstStyle>
          <a:p>
            <a:r>
              <a:rPr lang="en-US" dirty="0"/>
              <a:t> </a:t>
            </a:r>
          </a:p>
        </p:txBody>
      </p:sp>
      <p:pic>
        <p:nvPicPr>
          <p:cNvPr id="5" name="Picture 4">
            <a:extLst>
              <a:ext uri="{FF2B5EF4-FFF2-40B4-BE49-F238E27FC236}">
                <a16:creationId xmlns:a16="http://schemas.microsoft.com/office/drawing/2014/main" id="{FDBAEF11-1340-E042-2166-4460023C2DC1}"/>
              </a:ext>
            </a:extLst>
          </p:cNvPr>
          <p:cNvPicPr>
            <a:picLocks noChangeAspect="1"/>
          </p:cNvPicPr>
          <p:nvPr userDrawn="1"/>
        </p:nvPicPr>
        <p:blipFill>
          <a:blip r:embed="rId3"/>
          <a:stretch>
            <a:fillRect/>
          </a:stretch>
        </p:blipFill>
        <p:spPr>
          <a:xfrm>
            <a:off x="11428309" y="6283866"/>
            <a:ext cx="566679" cy="416155"/>
          </a:xfrm>
          <a:prstGeom prst="rect">
            <a:avLst/>
          </a:prstGeom>
        </p:spPr>
      </p:pic>
      <p:sp>
        <p:nvSpPr>
          <p:cNvPr id="7" name="Text Placeholder 6">
            <a:extLst>
              <a:ext uri="{FF2B5EF4-FFF2-40B4-BE49-F238E27FC236}">
                <a16:creationId xmlns:a16="http://schemas.microsoft.com/office/drawing/2014/main" id="{B40FCA6F-0091-584D-00DD-55956873B932}"/>
              </a:ext>
            </a:extLst>
          </p:cNvPr>
          <p:cNvSpPr>
            <a:spLocks noGrp="1"/>
          </p:cNvSpPr>
          <p:nvPr>
            <p:ph type="body" sz="quarter" idx="11" hasCustomPrompt="1"/>
          </p:nvPr>
        </p:nvSpPr>
        <p:spPr>
          <a:xfrm>
            <a:off x="747446" y="11288"/>
            <a:ext cx="7214432" cy="713678"/>
          </a:xfrm>
          <a:prstGeom prst="rect">
            <a:avLst/>
          </a:prstGeom>
        </p:spPr>
        <p:txBody>
          <a:bodyPr lIns="0" anchor="ctr"/>
          <a:lstStyle>
            <a:lvl1pPr marL="0" indent="0">
              <a:buNone/>
              <a:defRPr sz="1100">
                <a:solidFill>
                  <a:schemeClr val="tx2"/>
                </a:solidFill>
              </a:defRPr>
            </a:lvl1pPr>
          </a:lstStyle>
          <a:p>
            <a:pPr lvl="0"/>
            <a:r>
              <a:rPr lang="en-US" dirty="0"/>
              <a:t>01: PLACE YOUR TITLE HERE</a:t>
            </a:r>
          </a:p>
        </p:txBody>
      </p:sp>
      <p:sp>
        <p:nvSpPr>
          <p:cNvPr id="14" name="Google Shape;28;p18">
            <a:extLst>
              <a:ext uri="{FF2B5EF4-FFF2-40B4-BE49-F238E27FC236}">
                <a16:creationId xmlns:a16="http://schemas.microsoft.com/office/drawing/2014/main" id="{40E0C4B5-E144-B8A0-53A5-B291989CECF1}"/>
              </a:ext>
            </a:extLst>
          </p:cNvPr>
          <p:cNvSpPr txBox="1"/>
          <p:nvPr userDrawn="1"/>
        </p:nvSpPr>
        <p:spPr>
          <a:xfrm>
            <a:off x="712381" y="6534994"/>
            <a:ext cx="2968433" cy="111277"/>
          </a:xfrm>
          <a:prstGeom prst="rect">
            <a:avLst/>
          </a:prstGeom>
          <a:noFill/>
          <a:ln>
            <a:noFill/>
          </a:ln>
        </p:spPr>
        <p:txBody>
          <a:bodyPr spcFirstLastPara="1" wrap="square" lIns="0"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
        <p:nvSpPr>
          <p:cNvPr id="3" name="Text Placeholder 5">
            <a:extLst>
              <a:ext uri="{FF2B5EF4-FFF2-40B4-BE49-F238E27FC236}">
                <a16:creationId xmlns:a16="http://schemas.microsoft.com/office/drawing/2014/main" id="{694CE052-2959-F9F4-C9B6-DB188ED8BF6C}"/>
              </a:ext>
            </a:extLst>
          </p:cNvPr>
          <p:cNvSpPr>
            <a:spLocks noGrp="1"/>
          </p:cNvSpPr>
          <p:nvPr>
            <p:ph type="body" sz="quarter" idx="12" hasCustomPrompt="1"/>
          </p:nvPr>
        </p:nvSpPr>
        <p:spPr>
          <a:xfrm>
            <a:off x="1157551" y="2459578"/>
            <a:ext cx="9873528" cy="914400"/>
          </a:xfrm>
          <a:prstGeom prst="rect">
            <a:avLst/>
          </a:prstGeom>
        </p:spPr>
        <p:txBody>
          <a:bodyPr/>
          <a:lstStyle>
            <a:lvl1pPr marL="0" indent="0">
              <a:buNone/>
              <a:defRPr sz="3600">
                <a:solidFill>
                  <a:schemeClr val="accent3"/>
                </a:solidFill>
              </a:defRPr>
            </a:lvl1pPr>
          </a:lstStyle>
          <a:p>
            <a:pPr lvl="0"/>
            <a:r>
              <a:rPr lang="en-US" dirty="0"/>
              <a:t>01: PLACE MAIN TITLE HERE IN THIS COLOR</a:t>
            </a:r>
          </a:p>
        </p:txBody>
      </p:sp>
      <p:sp>
        <p:nvSpPr>
          <p:cNvPr id="4" name="Text Placeholder 7">
            <a:extLst>
              <a:ext uri="{FF2B5EF4-FFF2-40B4-BE49-F238E27FC236}">
                <a16:creationId xmlns:a16="http://schemas.microsoft.com/office/drawing/2014/main" id="{5522D707-C46A-31F4-51F4-A0DA7D6EC54D}"/>
              </a:ext>
            </a:extLst>
          </p:cNvPr>
          <p:cNvSpPr>
            <a:spLocks noGrp="1"/>
          </p:cNvSpPr>
          <p:nvPr>
            <p:ph type="body" sz="quarter" idx="13" hasCustomPrompt="1"/>
          </p:nvPr>
        </p:nvSpPr>
        <p:spPr>
          <a:xfrm>
            <a:off x="1157551" y="3484023"/>
            <a:ext cx="6804328" cy="914400"/>
          </a:xfrm>
          <a:prstGeom prst="rect">
            <a:avLst/>
          </a:prstGeom>
        </p:spPr>
        <p:txBody>
          <a:bodyPr anchor="ctr"/>
          <a:lstStyle>
            <a:lvl1pPr marL="0" indent="0">
              <a:buNone/>
              <a:defRPr sz="20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02: PLACE YOUR SUB TEXT HERE IN THIS COLOR </a:t>
            </a:r>
          </a:p>
        </p:txBody>
      </p:sp>
    </p:spTree>
    <p:extLst>
      <p:ext uri="{BB962C8B-B14F-4D97-AF65-F5344CB8AC3E}">
        <p14:creationId xmlns:p14="http://schemas.microsoft.com/office/powerpoint/2010/main" val="2692809919"/>
      </p:ext>
    </p:extLst>
  </p:cSld>
  <p:clrMapOvr>
    <a:masterClrMapping/>
  </p:clrMapOvr>
  <p:extLst>
    <p:ext uri="{DCECCB84-F9BA-43D5-87BE-67443E8EF086}">
      <p15:sldGuideLst xmlns:p15="http://schemas.microsoft.com/office/powerpoint/2012/main">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PACT_STATEMENT_FRAME_GRADI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FA1B35-9A71-AC4C-17CF-7633BA0F06C0}"/>
              </a:ext>
            </a:extLst>
          </p:cNvPr>
          <p:cNvSpPr/>
          <p:nvPr userDrawn="1"/>
        </p:nvSpPr>
        <p:spPr>
          <a:xfrm>
            <a:off x="712380" y="740297"/>
            <a:ext cx="10715929" cy="5392737"/>
          </a:xfrm>
          <a:prstGeom prst="rect">
            <a:avLst/>
          </a:prstGeom>
          <a:gradFill>
            <a:gsLst>
              <a:gs pos="10000">
                <a:srgbClr val="19425B"/>
              </a:gs>
              <a:gs pos="90000">
                <a:srgbClr val="19425B">
                  <a:lumMod val="40000"/>
                  <a:lumOff val="60000"/>
                </a:srgbClr>
              </a:gs>
            </a:gsLst>
            <a:lin ang="3600000" scaled="0"/>
          </a:gradFill>
          <a:ln>
            <a:noFill/>
            <a:prstDash/>
          </a:ln>
          <a:effectLst/>
        </p:spPr>
        <p:txBody>
          <a:bodyPr rot="0" spcFirstLastPara="0" vertOverflow="overflow" horzOverflow="overflow" vert="horz" wrap="square" lIns="182880" tIns="0" rIns="0" bIns="91440" numCol="1" spcCol="0" rtlCol="0" fromWordArt="0" anchor="b"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4000" b="0" i="0" u="none" strike="noStrike" kern="0" cap="none" spc="-5" normalizeH="0" baseline="0">
              <a:ln>
                <a:noFill/>
              </a:ln>
              <a:solidFill>
                <a:srgbClr val="FFFFFF"/>
              </a:solidFill>
              <a:effectLst/>
              <a:uLnTx/>
              <a:uFillTx/>
              <a:latin typeface="Roboto" panose="02000000000000000000" pitchFamily="2" charset="0"/>
              <a:cs typeface="Segoe Sans Text" pitchFamily="2" charset="0"/>
            </a:endParaRPr>
          </a:p>
        </p:txBody>
      </p:sp>
      <p:pic>
        <p:nvPicPr>
          <p:cNvPr id="5" name="Picture 4">
            <a:extLst>
              <a:ext uri="{FF2B5EF4-FFF2-40B4-BE49-F238E27FC236}">
                <a16:creationId xmlns:a16="http://schemas.microsoft.com/office/drawing/2014/main" id="{FDBAEF11-1340-E042-2166-4460023C2DC1}"/>
              </a:ext>
            </a:extLst>
          </p:cNvPr>
          <p:cNvPicPr>
            <a:picLocks noChangeAspect="1"/>
          </p:cNvPicPr>
          <p:nvPr userDrawn="1"/>
        </p:nvPicPr>
        <p:blipFill>
          <a:blip r:embed="rId2"/>
          <a:stretch>
            <a:fillRect/>
          </a:stretch>
        </p:blipFill>
        <p:spPr>
          <a:xfrm>
            <a:off x="11428309" y="6283866"/>
            <a:ext cx="566679" cy="416155"/>
          </a:xfrm>
          <a:prstGeom prst="rect">
            <a:avLst/>
          </a:prstGeom>
        </p:spPr>
      </p:pic>
      <p:sp>
        <p:nvSpPr>
          <p:cNvPr id="7" name="Text Placeholder 6">
            <a:extLst>
              <a:ext uri="{FF2B5EF4-FFF2-40B4-BE49-F238E27FC236}">
                <a16:creationId xmlns:a16="http://schemas.microsoft.com/office/drawing/2014/main" id="{B40FCA6F-0091-584D-00DD-55956873B932}"/>
              </a:ext>
            </a:extLst>
          </p:cNvPr>
          <p:cNvSpPr>
            <a:spLocks noGrp="1"/>
          </p:cNvSpPr>
          <p:nvPr>
            <p:ph type="body" sz="quarter" idx="11" hasCustomPrompt="1"/>
          </p:nvPr>
        </p:nvSpPr>
        <p:spPr>
          <a:xfrm>
            <a:off x="747446" y="11288"/>
            <a:ext cx="7214432" cy="713678"/>
          </a:xfrm>
          <a:prstGeom prst="rect">
            <a:avLst/>
          </a:prstGeom>
        </p:spPr>
        <p:txBody>
          <a:bodyPr lIns="0" anchor="ctr"/>
          <a:lstStyle>
            <a:lvl1pPr marL="0" indent="0">
              <a:buNone/>
              <a:defRPr sz="1100">
                <a:solidFill>
                  <a:schemeClr val="tx2"/>
                </a:solidFill>
              </a:defRPr>
            </a:lvl1pPr>
          </a:lstStyle>
          <a:p>
            <a:pPr lvl="0"/>
            <a:r>
              <a:rPr lang="en-US" dirty="0"/>
              <a:t>01: PLACE YOUR TITLE HERE</a:t>
            </a:r>
          </a:p>
        </p:txBody>
      </p:sp>
      <p:sp>
        <p:nvSpPr>
          <p:cNvPr id="14" name="Google Shape;28;p18">
            <a:extLst>
              <a:ext uri="{FF2B5EF4-FFF2-40B4-BE49-F238E27FC236}">
                <a16:creationId xmlns:a16="http://schemas.microsoft.com/office/drawing/2014/main" id="{40E0C4B5-E144-B8A0-53A5-B291989CECF1}"/>
              </a:ext>
            </a:extLst>
          </p:cNvPr>
          <p:cNvSpPr txBox="1"/>
          <p:nvPr userDrawn="1"/>
        </p:nvSpPr>
        <p:spPr>
          <a:xfrm>
            <a:off x="712381" y="6534994"/>
            <a:ext cx="2968433" cy="111277"/>
          </a:xfrm>
          <a:prstGeom prst="rect">
            <a:avLst/>
          </a:prstGeom>
          <a:noFill/>
          <a:ln>
            <a:noFill/>
          </a:ln>
        </p:spPr>
        <p:txBody>
          <a:bodyPr spcFirstLastPara="1" wrap="square" lIns="0"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bg1">
                    <a:lumMod val="75000"/>
                  </a:schemeClr>
                </a:solidFill>
                <a:latin typeface="Roboto"/>
                <a:ea typeface="Roboto"/>
                <a:cs typeface="Roboto"/>
                <a:sym typeface="Roboto"/>
              </a:rPr>
              <a:t>©EDB 2024 — ALL RIGHTS RESERVED.</a:t>
            </a:r>
          </a:p>
        </p:txBody>
      </p:sp>
      <p:sp>
        <p:nvSpPr>
          <p:cNvPr id="3" name="Text Placeholder 5">
            <a:extLst>
              <a:ext uri="{FF2B5EF4-FFF2-40B4-BE49-F238E27FC236}">
                <a16:creationId xmlns:a16="http://schemas.microsoft.com/office/drawing/2014/main" id="{694CE052-2959-F9F4-C9B6-DB188ED8BF6C}"/>
              </a:ext>
            </a:extLst>
          </p:cNvPr>
          <p:cNvSpPr>
            <a:spLocks noGrp="1"/>
          </p:cNvSpPr>
          <p:nvPr>
            <p:ph type="body" sz="quarter" idx="12" hasCustomPrompt="1"/>
          </p:nvPr>
        </p:nvSpPr>
        <p:spPr>
          <a:xfrm>
            <a:off x="1157551" y="2459578"/>
            <a:ext cx="9873528" cy="914400"/>
          </a:xfrm>
          <a:prstGeom prst="rect">
            <a:avLst/>
          </a:prstGeom>
        </p:spPr>
        <p:txBody>
          <a:bodyPr/>
          <a:lstStyle>
            <a:lvl1pPr marL="0" indent="0">
              <a:buNone/>
              <a:defRPr sz="3600">
                <a:solidFill>
                  <a:schemeClr val="accent3"/>
                </a:solidFill>
              </a:defRPr>
            </a:lvl1pPr>
          </a:lstStyle>
          <a:p>
            <a:pPr lvl="0"/>
            <a:r>
              <a:rPr lang="en-US" dirty="0"/>
              <a:t>01: PLACE MAIN TITLE HERE IN THIS COLOR</a:t>
            </a:r>
          </a:p>
        </p:txBody>
      </p:sp>
      <p:sp>
        <p:nvSpPr>
          <p:cNvPr id="4" name="Text Placeholder 7">
            <a:extLst>
              <a:ext uri="{FF2B5EF4-FFF2-40B4-BE49-F238E27FC236}">
                <a16:creationId xmlns:a16="http://schemas.microsoft.com/office/drawing/2014/main" id="{5522D707-C46A-31F4-51F4-A0DA7D6EC54D}"/>
              </a:ext>
            </a:extLst>
          </p:cNvPr>
          <p:cNvSpPr>
            <a:spLocks noGrp="1"/>
          </p:cNvSpPr>
          <p:nvPr>
            <p:ph type="body" sz="quarter" idx="13" hasCustomPrompt="1"/>
          </p:nvPr>
        </p:nvSpPr>
        <p:spPr>
          <a:xfrm>
            <a:off x="1157551" y="3484023"/>
            <a:ext cx="6804328" cy="914400"/>
          </a:xfrm>
          <a:prstGeom prst="rect">
            <a:avLst/>
          </a:prstGeom>
        </p:spPr>
        <p:txBody>
          <a:bodyPr anchor="ctr"/>
          <a:lstStyle>
            <a:lvl1pPr marL="0" indent="0">
              <a:buNone/>
              <a:defRPr sz="20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02: PLACE YOUR SUB TEXT HERE IN THIS COLOR </a:t>
            </a:r>
          </a:p>
        </p:txBody>
      </p:sp>
    </p:spTree>
    <p:extLst>
      <p:ext uri="{BB962C8B-B14F-4D97-AF65-F5344CB8AC3E}">
        <p14:creationId xmlns:p14="http://schemas.microsoft.com/office/powerpoint/2010/main" val="2810859745"/>
      </p:ext>
    </p:extLst>
  </p:cSld>
  <p:clrMapOvr>
    <a:masterClrMapping/>
  </p:clrMapOvr>
  <p:extLst>
    <p:ext uri="{DCECCB84-F9BA-43D5-87BE-67443E8EF086}">
      <p15:sldGuideLst xmlns:p15="http://schemas.microsoft.com/office/powerpoint/2012/main">
        <p15:guide id="1" pos="7224">
          <p15:clr>
            <a:srgbClr val="5ACBF0"/>
          </p15:clr>
        </p15:guide>
        <p15:guide id="2" pos="456">
          <p15:clr>
            <a:srgbClr val="5ACBF0"/>
          </p15:clr>
        </p15:guide>
        <p15:guide id="3" orient="horz" pos="3864">
          <p15:clr>
            <a:srgbClr val="5ACBF0"/>
          </p15:clr>
        </p15:guide>
        <p15:guide id="4" orient="horz" pos="45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DIENT TEAL">
    <p:bg>
      <p:bgPr>
        <a:gradFill>
          <a:gsLst>
            <a:gs pos="54500">
              <a:srgbClr val="4CA8BC"/>
            </a:gs>
            <a:gs pos="45625">
              <a:srgbClr val="3E9CB0"/>
            </a:gs>
            <a:gs pos="36750">
              <a:srgbClr val="308FA4"/>
            </a:gs>
            <a:gs pos="27875">
              <a:srgbClr val="228298"/>
            </a:gs>
            <a:gs pos="19000">
              <a:srgbClr val="14758B"/>
            </a:gs>
            <a:gs pos="90000">
              <a:srgbClr val="84DAED"/>
            </a:gs>
          </a:gsLst>
          <a:lin ang="27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4C6F2-4B85-A117-2FD9-3DA42F8A3D7A}"/>
              </a:ext>
            </a:extLst>
          </p:cNvPr>
          <p:cNvSpPr>
            <a:spLocks noGrp="1"/>
          </p:cNvSpPr>
          <p:nvPr>
            <p:ph type="body" sz="quarter" idx="11" hasCustomPrompt="1"/>
          </p:nvPr>
        </p:nvSpPr>
        <p:spPr>
          <a:xfrm>
            <a:off x="450713" y="3429000"/>
            <a:ext cx="8320309" cy="914400"/>
          </a:xfrm>
          <a:prstGeom prst="rect">
            <a:avLst/>
          </a:prstGeom>
        </p:spPr>
        <p:txBody>
          <a:bodyPr/>
          <a:lstStyle>
            <a:lvl1pPr marL="0" indent="0">
              <a:lnSpc>
                <a:spcPts val="2800"/>
              </a:lnSpc>
              <a:buNone/>
              <a:defRPr sz="32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Insert Your Title Here</a:t>
            </a:r>
          </a:p>
        </p:txBody>
      </p:sp>
      <p:sp>
        <p:nvSpPr>
          <p:cNvPr id="5" name="Text Placeholder 4">
            <a:extLst>
              <a:ext uri="{FF2B5EF4-FFF2-40B4-BE49-F238E27FC236}">
                <a16:creationId xmlns:a16="http://schemas.microsoft.com/office/drawing/2014/main" id="{8BB95C51-BA2A-D48A-72AD-9158A2F848BF}"/>
              </a:ext>
            </a:extLst>
          </p:cNvPr>
          <p:cNvSpPr>
            <a:spLocks noGrp="1"/>
          </p:cNvSpPr>
          <p:nvPr>
            <p:ph type="body" sz="quarter" idx="12" hasCustomPrompt="1"/>
          </p:nvPr>
        </p:nvSpPr>
        <p:spPr>
          <a:xfrm>
            <a:off x="450713" y="5070475"/>
            <a:ext cx="4336051" cy="914400"/>
          </a:xfrm>
          <a:prstGeom prst="rect">
            <a:avLst/>
          </a:prstGeom>
        </p:spPr>
        <p:txBody>
          <a:bodyPr/>
          <a:lstStyle>
            <a:lvl1pPr marL="0" indent="0">
              <a:lnSpc>
                <a:spcPts val="1100"/>
              </a:lnSpc>
              <a:buNone/>
              <a:defRPr sz="1400">
                <a:solidFill>
                  <a:schemeClr val="bg1"/>
                </a:solidFill>
                <a:latin typeface="+mj-lt"/>
              </a:defRPr>
            </a:lvl1pPr>
          </a:lstStyle>
          <a:p>
            <a:pPr lvl="0"/>
            <a:r>
              <a:rPr lang="en-US" dirty="0"/>
              <a:t>02: Place Your Subtext Here </a:t>
            </a:r>
          </a:p>
        </p:txBody>
      </p:sp>
      <p:sp>
        <p:nvSpPr>
          <p:cNvPr id="13" name="Google Shape;28;p18">
            <a:extLst>
              <a:ext uri="{FF2B5EF4-FFF2-40B4-BE49-F238E27FC236}">
                <a16:creationId xmlns:a16="http://schemas.microsoft.com/office/drawing/2014/main" id="{92E328C7-4C07-2125-B91D-4C4FEF630228}"/>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tx2"/>
                </a:solidFill>
                <a:latin typeface="Roboto"/>
                <a:ea typeface="Roboto"/>
                <a:cs typeface="Roboto"/>
                <a:sym typeface="Roboto"/>
              </a:rPr>
              <a:t>©EDB 2024 — ALL RIGHTS RESERVED.</a:t>
            </a:r>
          </a:p>
        </p:txBody>
      </p:sp>
      <p:pic>
        <p:nvPicPr>
          <p:cNvPr id="2" name="Picture 1">
            <a:extLst>
              <a:ext uri="{FF2B5EF4-FFF2-40B4-BE49-F238E27FC236}">
                <a16:creationId xmlns:a16="http://schemas.microsoft.com/office/drawing/2014/main" id="{6A661EB6-83DC-5A46-1844-3526CDE81146}"/>
              </a:ext>
            </a:extLst>
          </p:cNvPr>
          <p:cNvPicPr>
            <a:picLocks noChangeAspect="1"/>
          </p:cNvPicPr>
          <p:nvPr userDrawn="1"/>
        </p:nvPicPr>
        <p:blipFill>
          <a:blip r:embed="rId2"/>
          <a:stretch>
            <a:fillRect/>
          </a:stretch>
        </p:blipFill>
        <p:spPr>
          <a:xfrm>
            <a:off x="581025" y="473339"/>
            <a:ext cx="4423358" cy="912546"/>
          </a:xfrm>
          <a:prstGeom prst="rect">
            <a:avLst/>
          </a:prstGeom>
        </p:spPr>
      </p:pic>
    </p:spTree>
    <p:extLst>
      <p:ext uri="{BB962C8B-B14F-4D97-AF65-F5344CB8AC3E}">
        <p14:creationId xmlns:p14="http://schemas.microsoft.com/office/powerpoint/2010/main" val="2933014290"/>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GRADIENT GREEN">
    <p:bg>
      <p:bgPr>
        <a:gradFill>
          <a:gsLst>
            <a:gs pos="54500">
              <a:srgbClr val="34C19A"/>
            </a:gs>
            <a:gs pos="45625">
              <a:srgbClr val="27B28B"/>
            </a:gs>
            <a:gs pos="36750">
              <a:srgbClr val="1AA27C"/>
            </a:gs>
            <a:gs pos="27875">
              <a:srgbClr val="0D926D"/>
            </a:gs>
            <a:gs pos="19000">
              <a:srgbClr val="00825E"/>
            </a:gs>
            <a:gs pos="90000">
              <a:srgbClr val="67FFD5"/>
            </a:gs>
          </a:gsLst>
          <a:lin ang="27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4C6F2-4B85-A117-2FD9-3DA42F8A3D7A}"/>
              </a:ext>
            </a:extLst>
          </p:cNvPr>
          <p:cNvSpPr>
            <a:spLocks noGrp="1"/>
          </p:cNvSpPr>
          <p:nvPr>
            <p:ph type="body" sz="quarter" idx="11" hasCustomPrompt="1"/>
          </p:nvPr>
        </p:nvSpPr>
        <p:spPr>
          <a:xfrm>
            <a:off x="450713" y="3429000"/>
            <a:ext cx="8320309" cy="914400"/>
          </a:xfrm>
          <a:prstGeom prst="rect">
            <a:avLst/>
          </a:prstGeom>
        </p:spPr>
        <p:txBody>
          <a:bodyPr/>
          <a:lstStyle>
            <a:lvl1pPr marL="0" indent="0">
              <a:lnSpc>
                <a:spcPts val="2800"/>
              </a:lnSpc>
              <a:buNone/>
              <a:defRPr sz="3200">
                <a:solidFill>
                  <a:schemeClr val="bg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Insert Your Title Here</a:t>
            </a:r>
          </a:p>
        </p:txBody>
      </p:sp>
      <p:sp>
        <p:nvSpPr>
          <p:cNvPr id="5" name="Text Placeholder 4">
            <a:extLst>
              <a:ext uri="{FF2B5EF4-FFF2-40B4-BE49-F238E27FC236}">
                <a16:creationId xmlns:a16="http://schemas.microsoft.com/office/drawing/2014/main" id="{8BB95C51-BA2A-D48A-72AD-9158A2F848BF}"/>
              </a:ext>
            </a:extLst>
          </p:cNvPr>
          <p:cNvSpPr>
            <a:spLocks noGrp="1"/>
          </p:cNvSpPr>
          <p:nvPr>
            <p:ph type="body" sz="quarter" idx="12" hasCustomPrompt="1"/>
          </p:nvPr>
        </p:nvSpPr>
        <p:spPr>
          <a:xfrm>
            <a:off x="450713" y="5070475"/>
            <a:ext cx="4336051" cy="914400"/>
          </a:xfrm>
          <a:prstGeom prst="rect">
            <a:avLst/>
          </a:prstGeom>
        </p:spPr>
        <p:txBody>
          <a:bodyPr/>
          <a:lstStyle>
            <a:lvl1pPr marL="0" indent="0">
              <a:lnSpc>
                <a:spcPts val="1100"/>
              </a:lnSpc>
              <a:buNone/>
              <a:defRPr sz="1400">
                <a:solidFill>
                  <a:schemeClr val="bg1"/>
                </a:solidFill>
                <a:latin typeface="+mj-lt"/>
              </a:defRPr>
            </a:lvl1pPr>
          </a:lstStyle>
          <a:p>
            <a:pPr lvl="0"/>
            <a:r>
              <a:rPr lang="en-US" dirty="0"/>
              <a:t>02: Place Your Subtext Here </a:t>
            </a:r>
          </a:p>
        </p:txBody>
      </p:sp>
      <p:sp>
        <p:nvSpPr>
          <p:cNvPr id="2" name="Google Shape;28;p18">
            <a:extLst>
              <a:ext uri="{FF2B5EF4-FFF2-40B4-BE49-F238E27FC236}">
                <a16:creationId xmlns:a16="http://schemas.microsoft.com/office/drawing/2014/main" id="{B3BE59B7-6D1E-A544-80B6-5EC70251FC06}"/>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accent2"/>
                </a:solidFill>
                <a:latin typeface="Roboto"/>
                <a:ea typeface="Roboto"/>
                <a:cs typeface="Roboto"/>
                <a:sym typeface="Roboto"/>
              </a:rPr>
              <a:t>©EDB 2024 — ALL RIGHTS RESERVED.</a:t>
            </a:r>
          </a:p>
        </p:txBody>
      </p:sp>
      <p:pic>
        <p:nvPicPr>
          <p:cNvPr id="4" name="Picture 3">
            <a:extLst>
              <a:ext uri="{FF2B5EF4-FFF2-40B4-BE49-F238E27FC236}">
                <a16:creationId xmlns:a16="http://schemas.microsoft.com/office/drawing/2014/main" id="{0ACA3A1F-3EB1-5793-67D7-EC8FEDB530CD}"/>
              </a:ext>
            </a:extLst>
          </p:cNvPr>
          <p:cNvPicPr>
            <a:picLocks noChangeAspect="1"/>
          </p:cNvPicPr>
          <p:nvPr userDrawn="1"/>
        </p:nvPicPr>
        <p:blipFill>
          <a:blip r:embed="rId2"/>
          <a:stretch>
            <a:fillRect/>
          </a:stretch>
        </p:blipFill>
        <p:spPr>
          <a:xfrm>
            <a:off x="581025" y="473339"/>
            <a:ext cx="4423358" cy="912546"/>
          </a:xfrm>
          <a:prstGeom prst="rect">
            <a:avLst/>
          </a:prstGeom>
        </p:spPr>
      </p:pic>
    </p:spTree>
    <p:extLst>
      <p:ext uri="{BB962C8B-B14F-4D97-AF65-F5344CB8AC3E}">
        <p14:creationId xmlns:p14="http://schemas.microsoft.com/office/powerpoint/2010/main" val="3991946693"/>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GRADIANT GOLD">
    <p:bg>
      <p:bgPr>
        <a:gradFill>
          <a:gsLst>
            <a:gs pos="54500">
              <a:srgbClr val="EED796"/>
            </a:gs>
            <a:gs pos="45625">
              <a:srgbClr val="EDD38B"/>
            </a:gs>
            <a:gs pos="36750">
              <a:srgbClr val="EBCE80"/>
            </a:gs>
            <a:gs pos="27875">
              <a:srgbClr val="E9CA75"/>
            </a:gs>
            <a:gs pos="19000">
              <a:srgbClr val="E7C569"/>
            </a:gs>
            <a:gs pos="90000">
              <a:srgbClr val="F5E8C3"/>
            </a:gs>
          </a:gsLst>
          <a:lin ang="27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34C6F2-4B85-A117-2FD9-3DA42F8A3D7A}"/>
              </a:ext>
            </a:extLst>
          </p:cNvPr>
          <p:cNvSpPr>
            <a:spLocks noGrp="1"/>
          </p:cNvSpPr>
          <p:nvPr>
            <p:ph type="body" sz="quarter" idx="11" hasCustomPrompt="1"/>
          </p:nvPr>
        </p:nvSpPr>
        <p:spPr>
          <a:xfrm>
            <a:off x="450713" y="3429000"/>
            <a:ext cx="8320309" cy="914400"/>
          </a:xfrm>
          <a:prstGeom prst="rect">
            <a:avLst/>
          </a:prstGeom>
        </p:spPr>
        <p:txBody>
          <a:bodyPr/>
          <a:lstStyle>
            <a:lvl1pPr marL="0" indent="0">
              <a:lnSpc>
                <a:spcPts val="2800"/>
              </a:lnSpc>
              <a:buNone/>
              <a:defRPr sz="3200">
                <a:solidFill>
                  <a:schemeClr val="tx1"/>
                </a:solidFill>
                <a:latin typeface="Roboto Thin" panose="02000000000000000000" pitchFamily="2" charset="0"/>
                <a:ea typeface="Roboto Thin" panose="02000000000000000000" pitchFamily="2" charset="0"/>
                <a:cs typeface="Roboto Thin" panose="02000000000000000000" pitchFamily="2" charset="0"/>
              </a:defRPr>
            </a:lvl1pPr>
          </a:lstStyle>
          <a:p>
            <a:pPr lvl="0"/>
            <a:r>
              <a:rPr lang="en-US" dirty="0"/>
              <a:t>01: Insert Your Title Here</a:t>
            </a:r>
          </a:p>
        </p:txBody>
      </p:sp>
      <p:sp>
        <p:nvSpPr>
          <p:cNvPr id="5" name="Text Placeholder 4">
            <a:extLst>
              <a:ext uri="{FF2B5EF4-FFF2-40B4-BE49-F238E27FC236}">
                <a16:creationId xmlns:a16="http://schemas.microsoft.com/office/drawing/2014/main" id="{8BB95C51-BA2A-D48A-72AD-9158A2F848BF}"/>
              </a:ext>
            </a:extLst>
          </p:cNvPr>
          <p:cNvSpPr>
            <a:spLocks noGrp="1"/>
          </p:cNvSpPr>
          <p:nvPr>
            <p:ph type="body" sz="quarter" idx="12" hasCustomPrompt="1"/>
          </p:nvPr>
        </p:nvSpPr>
        <p:spPr>
          <a:xfrm>
            <a:off x="450713" y="5070475"/>
            <a:ext cx="4336051" cy="914400"/>
          </a:xfrm>
          <a:prstGeom prst="rect">
            <a:avLst/>
          </a:prstGeom>
        </p:spPr>
        <p:txBody>
          <a:bodyPr/>
          <a:lstStyle>
            <a:lvl1pPr marL="0" indent="0">
              <a:lnSpc>
                <a:spcPts val="1100"/>
              </a:lnSpc>
              <a:buNone/>
              <a:defRPr sz="1400">
                <a:solidFill>
                  <a:schemeClr val="tx1"/>
                </a:solidFill>
                <a:latin typeface="+mj-lt"/>
              </a:defRPr>
            </a:lvl1pPr>
          </a:lstStyle>
          <a:p>
            <a:pPr lvl="0"/>
            <a:r>
              <a:rPr lang="en-US" dirty="0"/>
              <a:t>02: Place Your Subtext Here </a:t>
            </a:r>
          </a:p>
        </p:txBody>
      </p:sp>
      <p:sp>
        <p:nvSpPr>
          <p:cNvPr id="2" name="Google Shape;28;p18">
            <a:extLst>
              <a:ext uri="{FF2B5EF4-FFF2-40B4-BE49-F238E27FC236}">
                <a16:creationId xmlns:a16="http://schemas.microsoft.com/office/drawing/2014/main" id="{C7E8BDE9-0287-23A8-0758-6BE17ADFE05E}"/>
              </a:ext>
            </a:extLst>
          </p:cNvPr>
          <p:cNvSpPr txBox="1"/>
          <p:nvPr userDrawn="1"/>
        </p:nvSpPr>
        <p:spPr>
          <a:xfrm>
            <a:off x="9132127" y="6534994"/>
            <a:ext cx="2968433" cy="11127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spc="300" dirty="0">
                <a:solidFill>
                  <a:schemeClr val="accent3">
                    <a:lumMod val="75000"/>
                  </a:schemeClr>
                </a:solidFill>
                <a:latin typeface="Roboto"/>
                <a:ea typeface="Roboto"/>
                <a:cs typeface="Roboto"/>
                <a:sym typeface="Roboto"/>
              </a:rPr>
              <a:t>©EDB 2024 — ALL RIGHTS RESERVED.</a:t>
            </a:r>
          </a:p>
        </p:txBody>
      </p:sp>
      <p:pic>
        <p:nvPicPr>
          <p:cNvPr id="4" name="Picture 3">
            <a:extLst>
              <a:ext uri="{FF2B5EF4-FFF2-40B4-BE49-F238E27FC236}">
                <a16:creationId xmlns:a16="http://schemas.microsoft.com/office/drawing/2014/main" id="{1192A8CB-6306-FACF-EF38-4073A6C0E0D4}"/>
              </a:ext>
            </a:extLst>
          </p:cNvPr>
          <p:cNvPicPr>
            <a:picLocks noChangeAspect="1"/>
          </p:cNvPicPr>
          <p:nvPr userDrawn="1"/>
        </p:nvPicPr>
        <p:blipFill>
          <a:blip r:embed="rId2"/>
          <a:stretch>
            <a:fillRect/>
          </a:stretch>
        </p:blipFill>
        <p:spPr>
          <a:xfrm>
            <a:off x="581025" y="473339"/>
            <a:ext cx="4423358" cy="912546"/>
          </a:xfrm>
          <a:prstGeom prst="rect">
            <a:avLst/>
          </a:prstGeom>
        </p:spPr>
      </p:pic>
    </p:spTree>
    <p:extLst>
      <p:ext uri="{BB962C8B-B14F-4D97-AF65-F5344CB8AC3E}">
        <p14:creationId xmlns:p14="http://schemas.microsoft.com/office/powerpoint/2010/main" val="2073632191"/>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6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146633"/>
      </p:ext>
    </p:extLst>
  </p:cSld>
  <p:clrMap bg1="lt1" tx1="dk1" bg2="lt2" tx2="dk2" accent1="accent1" accent2="accent2" accent3="accent3" accent4="accent4" accent5="accent5" accent6="accent6" hlink="hlink" folHlink="folHlink"/>
  <p:sldLayoutIdLst>
    <p:sldLayoutId id="2147483694" r:id="rId1"/>
    <p:sldLayoutId id="2147483649" r:id="rId2"/>
    <p:sldLayoutId id="2147483701" r:id="rId3"/>
    <p:sldLayoutId id="2147483702" r:id="rId4"/>
    <p:sldLayoutId id="2147483715" r:id="rId5"/>
    <p:sldLayoutId id="2147483710" r:id="rId6"/>
    <p:sldLayoutId id="2147483692" r:id="rId7"/>
    <p:sldLayoutId id="2147483693" r:id="rId8"/>
    <p:sldLayoutId id="2147483695" r:id="rId9"/>
    <p:sldLayoutId id="2147483670" r:id="rId10"/>
    <p:sldLayoutId id="2147483681" r:id="rId11"/>
    <p:sldLayoutId id="2147483683" r:id="rId12"/>
    <p:sldLayoutId id="2147483704" r:id="rId13"/>
    <p:sldLayoutId id="2147483705" r:id="rId14"/>
    <p:sldLayoutId id="2147483709" r:id="rId15"/>
    <p:sldLayoutId id="2147483685" r:id="rId16"/>
    <p:sldLayoutId id="2147483686" r:id="rId17"/>
    <p:sldLayoutId id="2147483687" r:id="rId18"/>
    <p:sldLayoutId id="2147483688" r:id="rId19"/>
    <p:sldLayoutId id="2147483673" r:id="rId20"/>
    <p:sldLayoutId id="2147483708" r:id="rId21"/>
    <p:sldLayoutId id="2147483711" r:id="rId22"/>
    <p:sldLayoutId id="2147483713" r:id="rId23"/>
    <p:sldLayoutId id="2147483714" r:id="rId24"/>
    <p:sldLayoutId id="2147483712" r:id="rId25"/>
    <p:sldLayoutId id="2147483707" r:id="rId26"/>
    <p:sldLayoutId id="2147483674" r:id="rId27"/>
    <p:sldLayoutId id="2147483703" r:id="rId28"/>
    <p:sldLayoutId id="2147483675" r:id="rId29"/>
    <p:sldLayoutId id="2147483676" r:id="rId30"/>
    <p:sldLayoutId id="2147483679" r:id="rId31"/>
    <p:sldLayoutId id="2147483700" r:id="rId32"/>
    <p:sldLayoutId id="2147483699" r:id="rId33"/>
    <p:sldLayoutId id="2147483680" r:id="rId34"/>
    <p:sldLayoutId id="2147483698" r:id="rId35"/>
    <p:sldLayoutId id="2147483717" r:id="rId3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enterprisedb.com/docs/efm/latest/07_using_efm_utility/"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www.enterprisedb.com/docs/efm/latest/04_configuring_efm/01_cluster_properties/"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hyperlink" Target="mailto:enielsen@enterprisedb.com"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www.enterprisedb.com/docs/efm/latest/architecture/" TargetMode="External"/><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enterprisedb.com/docs/efm/latest/efm_deploy_arc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246753-CE11-95B9-DDFD-9E148665A1C1}"/>
              </a:ext>
            </a:extLst>
          </p:cNvPr>
          <p:cNvSpPr>
            <a:spLocks noGrp="1"/>
          </p:cNvSpPr>
          <p:nvPr>
            <p:ph type="body" sz="quarter" idx="11"/>
          </p:nvPr>
        </p:nvSpPr>
        <p:spPr>
          <a:xfrm>
            <a:off x="450713" y="3429000"/>
            <a:ext cx="8320309" cy="914400"/>
          </a:xfrm>
        </p:spPr>
        <p:txBody>
          <a:bodyPr/>
          <a:lstStyle/>
          <a:p>
            <a:r>
              <a:rPr lang="en-US" sz="5400" dirty="0">
                <a:solidFill>
                  <a:schemeClr val="bg1"/>
                </a:solidFill>
              </a:rPr>
              <a:t>EDB Failover Manager</a:t>
            </a:r>
          </a:p>
        </p:txBody>
      </p:sp>
      <p:sp>
        <p:nvSpPr>
          <p:cNvPr id="5" name="Text Placeholder 4">
            <a:extLst>
              <a:ext uri="{FF2B5EF4-FFF2-40B4-BE49-F238E27FC236}">
                <a16:creationId xmlns:a16="http://schemas.microsoft.com/office/drawing/2014/main" id="{9D6496F9-96F6-D289-41E9-CCECEB2E16A6}"/>
              </a:ext>
            </a:extLst>
          </p:cNvPr>
          <p:cNvSpPr>
            <a:spLocks noGrp="1"/>
          </p:cNvSpPr>
          <p:nvPr>
            <p:ph type="body" sz="quarter" idx="12"/>
          </p:nvPr>
        </p:nvSpPr>
        <p:spPr/>
        <p:txBody>
          <a:bodyPr/>
          <a:lstStyle/>
          <a:p>
            <a:pPr>
              <a:lnSpc>
                <a:spcPts val="1600"/>
              </a:lnSpc>
              <a:spcAft>
                <a:spcPts val="600"/>
              </a:spcAft>
            </a:pPr>
            <a:r>
              <a:rPr lang="en-US" dirty="0"/>
              <a:t>Erin Nielsen</a:t>
            </a:r>
            <a:br>
              <a:rPr lang="en-US" dirty="0"/>
            </a:br>
            <a:r>
              <a:rPr lang="en-US" dirty="0"/>
              <a:t>Sr. Sales Engineer</a:t>
            </a:r>
            <a:br>
              <a:rPr lang="en-US" dirty="0"/>
            </a:br>
            <a:endParaRPr lang="en-US" dirty="0"/>
          </a:p>
        </p:txBody>
      </p:sp>
    </p:spTree>
    <p:extLst>
      <p:ext uri="{BB962C8B-B14F-4D97-AF65-F5344CB8AC3E}">
        <p14:creationId xmlns:p14="http://schemas.microsoft.com/office/powerpoint/2010/main" val="14734299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7ACF-2327-E333-C2F8-827D40CCFE21}"/>
              </a:ext>
            </a:extLst>
          </p:cNvPr>
          <p:cNvSpPr>
            <a:spLocks noGrp="1"/>
          </p:cNvSpPr>
          <p:nvPr>
            <p:ph type="title"/>
          </p:nvPr>
        </p:nvSpPr>
        <p:spPr>
          <a:xfrm>
            <a:off x="635443" y="288847"/>
            <a:ext cx="11026469" cy="901454"/>
          </a:xfrm>
        </p:spPr>
        <p:txBody>
          <a:bodyPr/>
          <a:lstStyle/>
          <a:p>
            <a:r>
              <a:rPr lang="en-US" sz="4000" dirty="0"/>
              <a:t>Failover Manager – EFM Utility</a:t>
            </a:r>
          </a:p>
        </p:txBody>
      </p:sp>
      <p:sp>
        <p:nvSpPr>
          <p:cNvPr id="3" name="Text Placeholder 2">
            <a:extLst>
              <a:ext uri="{FF2B5EF4-FFF2-40B4-BE49-F238E27FC236}">
                <a16:creationId xmlns:a16="http://schemas.microsoft.com/office/drawing/2014/main" id="{FBDB0B5B-BC75-9975-904C-FD533C8F22E6}"/>
              </a:ext>
            </a:extLst>
          </p:cNvPr>
          <p:cNvSpPr>
            <a:spLocks noGrp="1"/>
          </p:cNvSpPr>
          <p:nvPr>
            <p:ph type="body" sz="quarter" idx="10"/>
          </p:nvPr>
        </p:nvSpPr>
        <p:spPr>
          <a:xfrm>
            <a:off x="635443" y="1630559"/>
            <a:ext cx="10828826" cy="3827971"/>
          </a:xfrm>
        </p:spPr>
        <p:txBody>
          <a:bodyPr/>
          <a:lstStyle/>
          <a:p>
            <a:pPr marL="609600" lvl="0" indent="-457200" algn="l" rtl="0">
              <a:lnSpc>
                <a:spcPct val="120000"/>
              </a:lnSpc>
              <a:spcBef>
                <a:spcPts val="1000"/>
              </a:spcBef>
              <a:spcAft>
                <a:spcPts val="0"/>
              </a:spcAft>
              <a:buSzPts val="2400"/>
            </a:pPr>
            <a:r>
              <a:rPr lang="en-US" dirty="0">
                <a:solidFill>
                  <a:schemeClr val="tx2"/>
                </a:solidFill>
              </a:rPr>
              <a:t>Failover Manager provides the efm utility to assist with cluster management for those users that are a member of the efm group</a:t>
            </a:r>
          </a:p>
          <a:p>
            <a:pPr marL="609600" lvl="0" indent="-457200" algn="l" rtl="0">
              <a:lnSpc>
                <a:spcPct val="120000"/>
              </a:lnSpc>
              <a:spcBef>
                <a:spcPts val="1000"/>
              </a:spcBef>
              <a:spcAft>
                <a:spcPts val="0"/>
              </a:spcAft>
              <a:buSzPts val="2400"/>
            </a:pPr>
            <a:r>
              <a:rPr lang="en-US" dirty="0">
                <a:solidFill>
                  <a:schemeClr val="tx2"/>
                </a:solidFill>
              </a:rPr>
              <a:t>Utilities include features such as:</a:t>
            </a:r>
          </a:p>
          <a:p>
            <a:pPr marL="774700" lvl="1" indent="-457200">
              <a:lnSpc>
                <a:spcPct val="120000"/>
              </a:lnSpc>
              <a:spcBef>
                <a:spcPts val="1000"/>
              </a:spcBef>
              <a:spcAft>
                <a:spcPts val="0"/>
              </a:spcAft>
              <a:buSzPts val="2400"/>
            </a:pPr>
            <a:r>
              <a:rPr lang="en-US" dirty="0">
                <a:solidFill>
                  <a:schemeClr val="tx2"/>
                </a:solidFill>
                <a:latin typeface="+mj-lt"/>
              </a:rPr>
              <a:t>View the status of the cluster</a:t>
            </a:r>
          </a:p>
          <a:p>
            <a:pPr marL="774700" lvl="1" indent="-457200">
              <a:lnSpc>
                <a:spcPct val="120000"/>
              </a:lnSpc>
              <a:spcBef>
                <a:spcPts val="1000"/>
              </a:spcBef>
              <a:spcAft>
                <a:spcPts val="0"/>
              </a:spcAft>
              <a:buSzPts val="2400"/>
            </a:pPr>
            <a:r>
              <a:rPr lang="en-US" dirty="0">
                <a:solidFill>
                  <a:schemeClr val="tx2"/>
                </a:solidFill>
                <a:latin typeface="+mj-lt"/>
              </a:rPr>
              <a:t>Perform a manual failover of a standby to primary (promote)</a:t>
            </a:r>
          </a:p>
          <a:p>
            <a:pPr marL="774700" lvl="1" indent="-457200">
              <a:lnSpc>
                <a:spcPct val="120000"/>
              </a:lnSpc>
              <a:spcBef>
                <a:spcPts val="1000"/>
              </a:spcBef>
              <a:spcAft>
                <a:spcPts val="0"/>
              </a:spcAft>
              <a:buSzPts val="2400"/>
            </a:pPr>
            <a:r>
              <a:rPr lang="en-US" dirty="0">
                <a:solidFill>
                  <a:schemeClr val="tx2"/>
                </a:solidFill>
                <a:latin typeface="+mj-lt"/>
              </a:rPr>
              <a:t>Assign a failover priority to a standby node in the case of more than 1 standby in a cluster</a:t>
            </a:r>
          </a:p>
          <a:p>
            <a:pPr marL="774700" lvl="1" indent="-457200">
              <a:lnSpc>
                <a:spcPct val="120000"/>
              </a:lnSpc>
              <a:spcBef>
                <a:spcPts val="1000"/>
              </a:spcBef>
              <a:spcAft>
                <a:spcPts val="0"/>
              </a:spcAft>
              <a:buSzPts val="2400"/>
            </a:pPr>
            <a:r>
              <a:rPr lang="en-US" dirty="0">
                <a:solidFill>
                  <a:schemeClr val="tx2"/>
                </a:solidFill>
                <a:latin typeface="+mj-lt"/>
              </a:rPr>
              <a:t>Allowing a node to join a cluster</a:t>
            </a:r>
          </a:p>
          <a:p>
            <a:pPr marL="774700" lvl="1" indent="-457200">
              <a:lnSpc>
                <a:spcPct val="120000"/>
              </a:lnSpc>
              <a:spcBef>
                <a:spcPts val="1000"/>
              </a:spcBef>
              <a:spcAft>
                <a:spcPts val="0"/>
              </a:spcAft>
              <a:buSzPts val="2400"/>
            </a:pPr>
            <a:r>
              <a:rPr lang="en-US" dirty="0">
                <a:solidFill>
                  <a:schemeClr val="tx2"/>
                </a:solidFill>
                <a:latin typeface="+mj-lt"/>
              </a:rPr>
              <a:t>Disallow a node to join a cluster</a:t>
            </a:r>
          </a:p>
        </p:txBody>
      </p:sp>
      <p:sp>
        <p:nvSpPr>
          <p:cNvPr id="5" name="TextBox 4">
            <a:extLst>
              <a:ext uri="{FF2B5EF4-FFF2-40B4-BE49-F238E27FC236}">
                <a16:creationId xmlns:a16="http://schemas.microsoft.com/office/drawing/2014/main" id="{7FBF3DC0-F003-4135-A6E1-61E6406BDE0B}"/>
              </a:ext>
            </a:extLst>
          </p:cNvPr>
          <p:cNvSpPr txBox="1"/>
          <p:nvPr/>
        </p:nvSpPr>
        <p:spPr>
          <a:xfrm>
            <a:off x="1043848" y="6318385"/>
            <a:ext cx="8717096" cy="338554"/>
          </a:xfrm>
          <a:prstGeom prst="rect">
            <a:avLst/>
          </a:prstGeom>
          <a:noFill/>
        </p:spPr>
        <p:txBody>
          <a:bodyPr wrap="square">
            <a:spAutoFit/>
          </a:bodyPr>
          <a:lstStyle/>
          <a:p>
            <a:r>
              <a:rPr lang="en-US" sz="1600" dirty="0">
                <a:latin typeface="+mj-lt"/>
                <a:hlinkClick r:id="rId3"/>
              </a:rPr>
              <a:t>https://www.enterprisedb.com/docs/efm/latest/07_using_efm_utility/</a:t>
            </a:r>
            <a:endParaRPr lang="en-US" sz="1600" dirty="0">
              <a:latin typeface="+mj-lt"/>
            </a:endParaRPr>
          </a:p>
        </p:txBody>
      </p:sp>
    </p:spTree>
    <p:extLst>
      <p:ext uri="{BB962C8B-B14F-4D97-AF65-F5344CB8AC3E}">
        <p14:creationId xmlns:p14="http://schemas.microsoft.com/office/powerpoint/2010/main" val="4121499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7ACF-2327-E333-C2F8-827D40CCFE21}"/>
              </a:ext>
            </a:extLst>
          </p:cNvPr>
          <p:cNvSpPr>
            <a:spLocks noGrp="1"/>
          </p:cNvSpPr>
          <p:nvPr>
            <p:ph type="title"/>
          </p:nvPr>
        </p:nvSpPr>
        <p:spPr>
          <a:xfrm>
            <a:off x="635443" y="288847"/>
            <a:ext cx="11026469" cy="901454"/>
          </a:xfrm>
        </p:spPr>
        <p:txBody>
          <a:bodyPr/>
          <a:lstStyle/>
          <a:p>
            <a:r>
              <a:rPr lang="en-US" sz="4000" dirty="0"/>
              <a:t>Failover Manager – Cluster Configuration</a:t>
            </a:r>
          </a:p>
        </p:txBody>
      </p:sp>
      <p:sp>
        <p:nvSpPr>
          <p:cNvPr id="3" name="Text Placeholder 2">
            <a:extLst>
              <a:ext uri="{FF2B5EF4-FFF2-40B4-BE49-F238E27FC236}">
                <a16:creationId xmlns:a16="http://schemas.microsoft.com/office/drawing/2014/main" id="{FBDB0B5B-BC75-9975-904C-FD533C8F22E6}"/>
              </a:ext>
            </a:extLst>
          </p:cNvPr>
          <p:cNvSpPr>
            <a:spLocks noGrp="1"/>
          </p:cNvSpPr>
          <p:nvPr>
            <p:ph type="body" sz="quarter" idx="10"/>
          </p:nvPr>
        </p:nvSpPr>
        <p:spPr>
          <a:xfrm>
            <a:off x="635443" y="1630559"/>
            <a:ext cx="10828826" cy="4024948"/>
          </a:xfrm>
        </p:spPr>
        <p:txBody>
          <a:bodyPr/>
          <a:lstStyle/>
          <a:p>
            <a:pPr marL="609600" lvl="0" indent="-457200" algn="l" rtl="0">
              <a:lnSpc>
                <a:spcPct val="120000"/>
              </a:lnSpc>
              <a:spcBef>
                <a:spcPts val="1000"/>
              </a:spcBef>
              <a:spcAft>
                <a:spcPts val="0"/>
              </a:spcAft>
              <a:buSzPts val="2400"/>
            </a:pPr>
            <a:r>
              <a:rPr lang="en-US" b="1" dirty="0">
                <a:solidFill>
                  <a:schemeClr val="tx2"/>
                </a:solidFill>
              </a:rPr>
              <a:t>efm.properties </a:t>
            </a:r>
            <a:r>
              <a:rPr lang="en-US" dirty="0">
                <a:solidFill>
                  <a:schemeClr val="tx2"/>
                </a:solidFill>
              </a:rPr>
              <a:t>allows you to configure Failover Manager for your business use cases</a:t>
            </a:r>
          </a:p>
          <a:p>
            <a:pPr marL="774700" lvl="4" indent="-457200">
              <a:lnSpc>
                <a:spcPct val="120000"/>
              </a:lnSpc>
              <a:spcBef>
                <a:spcPts val="1000"/>
              </a:spcBef>
              <a:buSzPts val="2400"/>
            </a:pPr>
            <a:r>
              <a:rPr lang="en-US" dirty="0">
                <a:solidFill>
                  <a:schemeClr val="tx2"/>
                </a:solidFill>
                <a:latin typeface="+mj-lt"/>
              </a:rPr>
              <a:t>EFM Pulse check timeout</a:t>
            </a:r>
          </a:p>
          <a:p>
            <a:pPr marL="774700" lvl="4" indent="-457200">
              <a:lnSpc>
                <a:spcPct val="120000"/>
              </a:lnSpc>
              <a:spcBef>
                <a:spcPts val="1000"/>
              </a:spcBef>
              <a:buSzPts val="2400"/>
            </a:pPr>
            <a:r>
              <a:rPr lang="en-US" dirty="0">
                <a:solidFill>
                  <a:schemeClr val="tx2"/>
                </a:solidFill>
                <a:latin typeface="+mj-lt"/>
              </a:rPr>
              <a:t>Email notifications in case of failovers</a:t>
            </a:r>
          </a:p>
          <a:p>
            <a:pPr marL="774700" lvl="4" indent="-457200">
              <a:lnSpc>
                <a:spcPct val="120000"/>
              </a:lnSpc>
              <a:spcBef>
                <a:spcPts val="1000"/>
              </a:spcBef>
              <a:buSzPts val="2400"/>
            </a:pPr>
            <a:r>
              <a:rPr lang="en-US" dirty="0">
                <a:solidFill>
                  <a:schemeClr val="tx2"/>
                </a:solidFill>
                <a:latin typeface="+mj-lt"/>
              </a:rPr>
              <a:t>Virtual IP Address, Pgpool, etc.</a:t>
            </a:r>
          </a:p>
          <a:p>
            <a:pPr marL="774700" lvl="4" indent="-457200">
              <a:lnSpc>
                <a:spcPct val="120000"/>
              </a:lnSpc>
              <a:spcBef>
                <a:spcPts val="1000"/>
              </a:spcBef>
              <a:buSzPts val="2400"/>
            </a:pPr>
            <a:r>
              <a:rPr lang="en-US" dirty="0">
                <a:solidFill>
                  <a:schemeClr val="tx2"/>
                </a:solidFill>
                <a:latin typeface="+mj-lt"/>
              </a:rPr>
              <a:t>Custom scripting</a:t>
            </a:r>
          </a:p>
          <a:p>
            <a:pPr marL="774700" lvl="2" indent="-457200">
              <a:lnSpc>
                <a:spcPct val="120000"/>
              </a:lnSpc>
              <a:spcBef>
                <a:spcPts val="1000"/>
              </a:spcBef>
              <a:spcAft>
                <a:spcPts val="0"/>
              </a:spcAft>
              <a:buSzPts val="2400"/>
            </a:pPr>
            <a:endParaRPr lang="en-US" dirty="0">
              <a:solidFill>
                <a:schemeClr val="tx2"/>
              </a:solidFill>
            </a:endParaRPr>
          </a:p>
          <a:p>
            <a:pPr marL="774700" lvl="2" indent="-457200">
              <a:lnSpc>
                <a:spcPct val="120000"/>
              </a:lnSpc>
              <a:spcBef>
                <a:spcPts val="1000"/>
              </a:spcBef>
              <a:spcAft>
                <a:spcPts val="0"/>
              </a:spcAft>
              <a:buSzPts val="2400"/>
            </a:pPr>
            <a:endParaRPr lang="en-US" dirty="0">
              <a:solidFill>
                <a:schemeClr val="tx2"/>
              </a:solidFill>
            </a:endParaRPr>
          </a:p>
        </p:txBody>
      </p:sp>
      <p:sp>
        <p:nvSpPr>
          <p:cNvPr id="5" name="TextBox 4">
            <a:extLst>
              <a:ext uri="{FF2B5EF4-FFF2-40B4-BE49-F238E27FC236}">
                <a16:creationId xmlns:a16="http://schemas.microsoft.com/office/drawing/2014/main" id="{7FBF3DC0-F003-4135-A6E1-61E6406BDE0B}"/>
              </a:ext>
            </a:extLst>
          </p:cNvPr>
          <p:cNvSpPr txBox="1"/>
          <p:nvPr/>
        </p:nvSpPr>
        <p:spPr>
          <a:xfrm>
            <a:off x="635443" y="6095765"/>
            <a:ext cx="8717096" cy="307777"/>
          </a:xfrm>
          <a:prstGeom prst="rect">
            <a:avLst/>
          </a:prstGeom>
          <a:noFill/>
        </p:spPr>
        <p:txBody>
          <a:bodyPr wrap="square">
            <a:spAutoFit/>
          </a:bodyPr>
          <a:lstStyle/>
          <a:p>
            <a:r>
              <a:rPr lang="en-US" sz="1400" dirty="0">
                <a:solidFill>
                  <a:schemeClr val="tx2"/>
                </a:solidFill>
                <a:latin typeface="+mj-lt"/>
                <a:hlinkClick r:id="rId3"/>
              </a:rPr>
              <a:t>https://www.enterprisedb.com/docs/efm/latest/04_configuring_efm/01_cluster_properties/</a:t>
            </a:r>
            <a:endParaRPr lang="en-US" sz="1400" dirty="0">
              <a:solidFill>
                <a:schemeClr val="tx2"/>
              </a:solidFill>
              <a:latin typeface="+mj-lt"/>
            </a:endParaRPr>
          </a:p>
        </p:txBody>
      </p:sp>
    </p:spTree>
    <p:extLst>
      <p:ext uri="{BB962C8B-B14F-4D97-AF65-F5344CB8AC3E}">
        <p14:creationId xmlns:p14="http://schemas.microsoft.com/office/powerpoint/2010/main" val="311607423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6C4525-D9C0-C5D3-E7B0-5D3FADAA6196}"/>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184231590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612B37-CDF1-7E4B-489F-69F52D793935}"/>
              </a:ext>
            </a:extLst>
          </p:cNvPr>
          <p:cNvSpPr>
            <a:spLocks noGrp="1"/>
          </p:cNvSpPr>
          <p:nvPr>
            <p:ph type="body" sz="quarter" idx="10"/>
          </p:nvPr>
        </p:nvSpPr>
        <p:spPr>
          <a:xfrm>
            <a:off x="7117976" y="3343834"/>
            <a:ext cx="4540624" cy="1981201"/>
          </a:xfrm>
        </p:spPr>
        <p:txBody>
          <a:bodyPr/>
          <a:lstStyle/>
          <a:p>
            <a:pPr marL="457200" indent="-457200">
              <a:buFont typeface="Wingdings" pitchFamily="2" charset="2"/>
              <a:buChar char="§"/>
            </a:pPr>
            <a:r>
              <a:rPr lang="en-US" dirty="0">
                <a:solidFill>
                  <a:schemeClr val="bg1"/>
                </a:solidFill>
                <a:latin typeface="+mj-lt"/>
              </a:rPr>
              <a:t>Business Goals</a:t>
            </a:r>
          </a:p>
          <a:p>
            <a:pPr marL="457200" indent="-457200">
              <a:buFont typeface="Wingdings" pitchFamily="2" charset="2"/>
              <a:buChar char="§"/>
            </a:pPr>
            <a:r>
              <a:rPr lang="en-US" dirty="0">
                <a:solidFill>
                  <a:schemeClr val="bg1"/>
                </a:solidFill>
                <a:latin typeface="+mj-lt"/>
              </a:rPr>
              <a:t>Business Challenges</a:t>
            </a:r>
          </a:p>
          <a:p>
            <a:pPr marL="457200" indent="-457200">
              <a:buFont typeface="Wingdings" pitchFamily="2" charset="2"/>
              <a:buChar char="§"/>
            </a:pPr>
            <a:r>
              <a:rPr lang="en-US" dirty="0">
                <a:solidFill>
                  <a:schemeClr val="bg1"/>
                </a:solidFill>
                <a:latin typeface="+mj-lt"/>
              </a:rPr>
              <a:t>ROI Analysis</a:t>
            </a:r>
          </a:p>
        </p:txBody>
      </p:sp>
      <p:sp>
        <p:nvSpPr>
          <p:cNvPr id="3" name="Text Placeholder 2">
            <a:extLst>
              <a:ext uri="{FF2B5EF4-FFF2-40B4-BE49-F238E27FC236}">
                <a16:creationId xmlns:a16="http://schemas.microsoft.com/office/drawing/2014/main" id="{B1EF6B67-54DF-EBC8-A779-06E936A23FBD}"/>
              </a:ext>
            </a:extLst>
          </p:cNvPr>
          <p:cNvSpPr>
            <a:spLocks noGrp="1"/>
          </p:cNvSpPr>
          <p:nvPr>
            <p:ph type="body" sz="quarter" idx="11"/>
          </p:nvPr>
        </p:nvSpPr>
        <p:spPr>
          <a:xfrm>
            <a:off x="6972300" y="2514600"/>
            <a:ext cx="4686300" cy="914400"/>
          </a:xfrm>
        </p:spPr>
        <p:txBody>
          <a:bodyPr/>
          <a:lstStyle/>
          <a:p>
            <a:r>
              <a:rPr lang="en-US" sz="3600" dirty="0"/>
              <a:t>Next Steps</a:t>
            </a:r>
          </a:p>
        </p:txBody>
      </p:sp>
    </p:spTree>
    <p:extLst>
      <p:ext uri="{BB962C8B-B14F-4D97-AF65-F5344CB8AC3E}">
        <p14:creationId xmlns:p14="http://schemas.microsoft.com/office/powerpoint/2010/main" val="2201350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1595D-A3D1-2AEF-95AF-394480967E50}"/>
              </a:ext>
            </a:extLst>
          </p:cNvPr>
          <p:cNvSpPr>
            <a:spLocks noGrp="1"/>
          </p:cNvSpPr>
          <p:nvPr>
            <p:ph type="body" sz="quarter" idx="10"/>
          </p:nvPr>
        </p:nvSpPr>
        <p:spPr/>
        <p:txBody>
          <a:bodyPr/>
          <a:lstStyle/>
          <a:p>
            <a:r>
              <a:rPr lang="en-US" dirty="0">
                <a:solidFill>
                  <a:schemeClr val="bg1"/>
                </a:solidFill>
                <a:latin typeface="+mj-lt"/>
              </a:rPr>
              <a:t>Thank you</a:t>
            </a:r>
          </a:p>
        </p:txBody>
      </p:sp>
      <p:sp>
        <p:nvSpPr>
          <p:cNvPr id="4" name="TextBox 3">
            <a:extLst>
              <a:ext uri="{FF2B5EF4-FFF2-40B4-BE49-F238E27FC236}">
                <a16:creationId xmlns:a16="http://schemas.microsoft.com/office/drawing/2014/main" id="{2A18C3C2-4102-237B-F744-0A6747A908C8}"/>
              </a:ext>
            </a:extLst>
          </p:cNvPr>
          <p:cNvSpPr txBox="1"/>
          <p:nvPr/>
        </p:nvSpPr>
        <p:spPr>
          <a:xfrm>
            <a:off x="618564" y="5319972"/>
            <a:ext cx="6096000" cy="861774"/>
          </a:xfrm>
          <a:prstGeom prst="rect">
            <a:avLst/>
          </a:prstGeom>
          <a:noFill/>
        </p:spPr>
        <p:txBody>
          <a:bodyPr wrap="square">
            <a:spAutoFit/>
          </a:bodyPr>
          <a:lstStyle/>
          <a:p>
            <a:pPr algn="l"/>
            <a:r>
              <a:rPr lang="en-US" dirty="0">
                <a:solidFill>
                  <a:schemeClr val="bg1"/>
                </a:solidFill>
                <a:latin typeface="+mj-lt"/>
              </a:rPr>
              <a:t>Erin Nielsen</a:t>
            </a:r>
          </a:p>
          <a:p>
            <a:pPr algn="l"/>
            <a:r>
              <a:rPr lang="en-US" dirty="0">
                <a:solidFill>
                  <a:schemeClr val="bg1"/>
                </a:solidFill>
                <a:latin typeface="+mj-lt"/>
                <a:hlinkClick r:id="rId2">
                  <a:extLst>
                    <a:ext uri="{A12FA001-AC4F-418D-AE19-62706E023703}">
                      <ahyp:hlinkClr xmlns:ahyp="http://schemas.microsoft.com/office/drawing/2018/hyperlinkcolor" val="tx"/>
                    </a:ext>
                  </a:extLst>
                </a:hlinkClick>
              </a:rPr>
              <a:t>enielsen@enterprisedb.com</a:t>
            </a:r>
            <a:endParaRPr lang="en-US" dirty="0">
              <a:solidFill>
                <a:schemeClr val="bg1"/>
              </a:solidFill>
              <a:latin typeface="+mj-lt"/>
            </a:endParaRPr>
          </a:p>
          <a:p>
            <a:pPr algn="l"/>
            <a:r>
              <a:rPr lang="en-US" sz="1400" dirty="0">
                <a:solidFill>
                  <a:schemeClr val="bg1"/>
                </a:solidFill>
                <a:latin typeface="+mj-lt"/>
              </a:rPr>
              <a:t>(720) 232-4151</a:t>
            </a:r>
          </a:p>
        </p:txBody>
      </p:sp>
    </p:spTree>
    <p:extLst>
      <p:ext uri="{BB962C8B-B14F-4D97-AF65-F5344CB8AC3E}">
        <p14:creationId xmlns:p14="http://schemas.microsoft.com/office/powerpoint/2010/main" val="2165979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D57E-99E3-0B2B-03C6-1E8A71B59FF1}"/>
              </a:ext>
            </a:extLst>
          </p:cNvPr>
          <p:cNvSpPr>
            <a:spLocks noGrp="1"/>
          </p:cNvSpPr>
          <p:nvPr>
            <p:ph type="title"/>
          </p:nvPr>
        </p:nvSpPr>
        <p:spPr>
          <a:xfrm>
            <a:off x="751208" y="436319"/>
            <a:ext cx="11026469" cy="901454"/>
          </a:xfrm>
        </p:spPr>
        <p:txBody>
          <a:bodyPr/>
          <a:lstStyle/>
          <a:p>
            <a:r>
              <a:rPr lang="en-US" sz="4000" dirty="0"/>
              <a:t>Why Failover Manager</a:t>
            </a:r>
          </a:p>
        </p:txBody>
      </p:sp>
      <p:sp>
        <p:nvSpPr>
          <p:cNvPr id="5" name="Google Shape;1044;p144">
            <a:extLst>
              <a:ext uri="{FF2B5EF4-FFF2-40B4-BE49-F238E27FC236}">
                <a16:creationId xmlns:a16="http://schemas.microsoft.com/office/drawing/2014/main" id="{324B196C-D2D0-8B29-A612-EF8A42CEBD19}"/>
              </a:ext>
            </a:extLst>
          </p:cNvPr>
          <p:cNvSpPr/>
          <p:nvPr/>
        </p:nvSpPr>
        <p:spPr>
          <a:xfrm>
            <a:off x="1719199" y="2095095"/>
            <a:ext cx="650100" cy="650100"/>
          </a:xfrm>
          <a:prstGeom prst="ellipse">
            <a:avLst/>
          </a:prstGeom>
          <a:solidFill>
            <a:srgbClr val="E7F0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b="0" i="0" u="none" strike="noStrike" cap="none">
              <a:solidFill>
                <a:schemeClr val="lt1"/>
              </a:solidFill>
              <a:latin typeface="Arial"/>
              <a:ea typeface="Arial"/>
              <a:cs typeface="Arial"/>
              <a:sym typeface="Arial"/>
            </a:endParaRPr>
          </a:p>
        </p:txBody>
      </p:sp>
      <p:sp>
        <p:nvSpPr>
          <p:cNvPr id="6" name="Google Shape;1045;p144">
            <a:extLst>
              <a:ext uri="{FF2B5EF4-FFF2-40B4-BE49-F238E27FC236}">
                <a16:creationId xmlns:a16="http://schemas.microsoft.com/office/drawing/2014/main" id="{47B9115D-FC34-CEC8-32D4-F4AD2B752B56}"/>
              </a:ext>
            </a:extLst>
          </p:cNvPr>
          <p:cNvSpPr/>
          <p:nvPr/>
        </p:nvSpPr>
        <p:spPr>
          <a:xfrm>
            <a:off x="5364699" y="2188246"/>
            <a:ext cx="650100" cy="650100"/>
          </a:xfrm>
          <a:prstGeom prst="ellipse">
            <a:avLst/>
          </a:prstGeom>
          <a:solidFill>
            <a:srgbClr val="E7F0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b="0" i="0" u="none" strike="noStrike" cap="none">
              <a:solidFill>
                <a:schemeClr val="lt1"/>
              </a:solidFill>
              <a:latin typeface="Arial"/>
              <a:ea typeface="Arial"/>
              <a:cs typeface="Arial"/>
              <a:sym typeface="Arial"/>
            </a:endParaRPr>
          </a:p>
        </p:txBody>
      </p:sp>
      <p:sp>
        <p:nvSpPr>
          <p:cNvPr id="7" name="Google Shape;1046;p144">
            <a:extLst>
              <a:ext uri="{FF2B5EF4-FFF2-40B4-BE49-F238E27FC236}">
                <a16:creationId xmlns:a16="http://schemas.microsoft.com/office/drawing/2014/main" id="{0BE5038B-1BDD-67C1-7B34-A76CC09AFC19}"/>
              </a:ext>
            </a:extLst>
          </p:cNvPr>
          <p:cNvSpPr/>
          <p:nvPr/>
        </p:nvSpPr>
        <p:spPr>
          <a:xfrm>
            <a:off x="9172601" y="2166620"/>
            <a:ext cx="650100" cy="650100"/>
          </a:xfrm>
          <a:prstGeom prst="ellipse">
            <a:avLst/>
          </a:prstGeom>
          <a:solidFill>
            <a:srgbClr val="E7F0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b="0" i="0" u="none" strike="noStrike" cap="none">
              <a:solidFill>
                <a:schemeClr val="lt1"/>
              </a:solidFill>
              <a:latin typeface="Arial"/>
              <a:ea typeface="Arial"/>
              <a:cs typeface="Arial"/>
              <a:sym typeface="Arial"/>
            </a:endParaRPr>
          </a:p>
        </p:txBody>
      </p:sp>
      <p:sp>
        <p:nvSpPr>
          <p:cNvPr id="8" name="Google Shape;1048;p144">
            <a:extLst>
              <a:ext uri="{FF2B5EF4-FFF2-40B4-BE49-F238E27FC236}">
                <a16:creationId xmlns:a16="http://schemas.microsoft.com/office/drawing/2014/main" id="{41541BB6-8B8A-2DF3-183E-946F1C9708BA}"/>
              </a:ext>
            </a:extLst>
          </p:cNvPr>
          <p:cNvSpPr txBox="1">
            <a:spLocks/>
          </p:cNvSpPr>
          <p:nvPr/>
        </p:nvSpPr>
        <p:spPr>
          <a:xfrm>
            <a:off x="4444899" y="2910824"/>
            <a:ext cx="2489700" cy="5595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800"/>
              </a:spcBef>
              <a:buSzPts val="1800"/>
              <a:buFont typeface="Arial" panose="020B0604020202020204" pitchFamily="34" charset="0"/>
              <a:buNone/>
            </a:pPr>
            <a:r>
              <a:rPr lang="en-US" sz="2000" dirty="0">
                <a:solidFill>
                  <a:schemeClr val="tx2"/>
                </a:solidFill>
                <a:latin typeface="+mj-ea"/>
                <a:ea typeface="+mj-ea"/>
                <a:cs typeface="Signika Negative SemiBold"/>
                <a:sym typeface="Signika Negative SemiBold"/>
              </a:rPr>
              <a:t>Maintain High Availability </a:t>
            </a:r>
            <a:endParaRPr lang="en-US" sz="3600" dirty="0">
              <a:solidFill>
                <a:schemeClr val="tx2"/>
              </a:solidFill>
              <a:latin typeface="+mj-ea"/>
              <a:ea typeface="+mj-ea"/>
              <a:cs typeface="Signika Negative SemiBold"/>
              <a:sym typeface="Signika Negative SemiBold"/>
            </a:endParaRPr>
          </a:p>
          <a:p>
            <a:pPr marL="0" indent="0" algn="ctr">
              <a:lnSpc>
                <a:spcPct val="100000"/>
              </a:lnSpc>
              <a:spcBef>
                <a:spcPts val="800"/>
              </a:spcBef>
              <a:buSzPts val="1800"/>
              <a:buFont typeface="Arial" panose="020B0604020202020204" pitchFamily="34" charset="0"/>
              <a:buNone/>
            </a:pPr>
            <a:endParaRPr lang="en-US" sz="2000" dirty="0">
              <a:solidFill>
                <a:schemeClr val="tx2"/>
              </a:solidFill>
              <a:latin typeface="+mj-ea"/>
              <a:ea typeface="+mj-ea"/>
              <a:cs typeface="Signika Negative SemiBold"/>
              <a:sym typeface="Signika Negative SemiBold"/>
            </a:endParaRPr>
          </a:p>
        </p:txBody>
      </p:sp>
      <p:sp>
        <p:nvSpPr>
          <p:cNvPr id="9" name="Google Shape;1049;p144">
            <a:extLst>
              <a:ext uri="{FF2B5EF4-FFF2-40B4-BE49-F238E27FC236}">
                <a16:creationId xmlns:a16="http://schemas.microsoft.com/office/drawing/2014/main" id="{5E4B133A-F81F-2E1F-7F84-890F2F964D57}"/>
              </a:ext>
            </a:extLst>
          </p:cNvPr>
          <p:cNvSpPr txBox="1">
            <a:spLocks/>
          </p:cNvSpPr>
          <p:nvPr/>
        </p:nvSpPr>
        <p:spPr>
          <a:xfrm>
            <a:off x="8252801" y="2865157"/>
            <a:ext cx="2489700" cy="5595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800"/>
              </a:spcBef>
              <a:buSzPts val="1800"/>
              <a:buFont typeface="Arial" panose="020B0604020202020204" pitchFamily="34" charset="0"/>
              <a:buNone/>
            </a:pPr>
            <a:r>
              <a:rPr lang="en-US" sz="2000" dirty="0">
                <a:solidFill>
                  <a:schemeClr val="tx2"/>
                </a:solidFill>
                <a:latin typeface="+mj-ea"/>
                <a:ea typeface="+mj-ea"/>
                <a:cs typeface="Signika Negative SemiBold"/>
                <a:sym typeface="Signika Negative SemiBold"/>
              </a:rPr>
              <a:t>Upgrade with </a:t>
            </a:r>
            <a:br>
              <a:rPr lang="en-US" sz="2000" dirty="0">
                <a:solidFill>
                  <a:schemeClr val="tx2"/>
                </a:solidFill>
                <a:latin typeface="+mj-ea"/>
                <a:ea typeface="+mj-ea"/>
                <a:cs typeface="Signika Negative SemiBold"/>
                <a:sym typeface="Signika Negative SemiBold"/>
              </a:rPr>
            </a:br>
            <a:r>
              <a:rPr lang="en-US" sz="2000" dirty="0">
                <a:solidFill>
                  <a:schemeClr val="tx2"/>
                </a:solidFill>
                <a:latin typeface="+mj-ea"/>
                <a:ea typeface="+mj-ea"/>
                <a:cs typeface="Signika Negative SemiBold"/>
                <a:sym typeface="Signika Negative SemiBold"/>
              </a:rPr>
              <a:t>Minimal Downtime</a:t>
            </a:r>
            <a:endParaRPr lang="en-US" sz="3600" dirty="0">
              <a:solidFill>
                <a:schemeClr val="tx2"/>
              </a:solidFill>
              <a:latin typeface="+mj-ea"/>
              <a:ea typeface="+mj-ea"/>
              <a:cs typeface="Signika Negative SemiBold"/>
              <a:sym typeface="Signika Negative SemiBold"/>
            </a:endParaRPr>
          </a:p>
        </p:txBody>
      </p:sp>
      <p:sp>
        <p:nvSpPr>
          <p:cNvPr id="10" name="Google Shape;1050;p144">
            <a:extLst>
              <a:ext uri="{FF2B5EF4-FFF2-40B4-BE49-F238E27FC236}">
                <a16:creationId xmlns:a16="http://schemas.microsoft.com/office/drawing/2014/main" id="{C68016B6-E781-A83E-155F-A57059C5394B}"/>
              </a:ext>
            </a:extLst>
          </p:cNvPr>
          <p:cNvSpPr txBox="1">
            <a:spLocks/>
          </p:cNvSpPr>
          <p:nvPr/>
        </p:nvSpPr>
        <p:spPr>
          <a:xfrm>
            <a:off x="884204" y="3840088"/>
            <a:ext cx="2489700" cy="1028548"/>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800"/>
              </a:spcBef>
              <a:buSzPts val="1800"/>
              <a:buFont typeface="Arial" panose="020B0604020202020204" pitchFamily="34" charset="0"/>
              <a:buNone/>
            </a:pPr>
            <a:r>
              <a:rPr lang="en-US" sz="1600" dirty="0">
                <a:solidFill>
                  <a:schemeClr val="tx2"/>
                </a:solidFill>
                <a:latin typeface="+mn-ea"/>
              </a:rPr>
              <a:t>Monitor health databases and identify failures quickly</a:t>
            </a:r>
            <a:endParaRPr lang="en-US" sz="3600" dirty="0">
              <a:solidFill>
                <a:schemeClr val="tx2"/>
              </a:solidFill>
              <a:latin typeface="+mn-ea"/>
            </a:endParaRPr>
          </a:p>
          <a:p>
            <a:pPr marL="0" indent="0" algn="ctr">
              <a:lnSpc>
                <a:spcPct val="100000"/>
              </a:lnSpc>
              <a:spcBef>
                <a:spcPts val="800"/>
              </a:spcBef>
              <a:buSzPts val="1800"/>
              <a:buFont typeface="Arial" panose="020B0604020202020204" pitchFamily="34" charset="0"/>
              <a:buNone/>
            </a:pPr>
            <a:endParaRPr lang="en-US" sz="1600" dirty="0">
              <a:solidFill>
                <a:schemeClr val="tx2"/>
              </a:solidFill>
              <a:latin typeface="+mn-ea"/>
            </a:endParaRPr>
          </a:p>
        </p:txBody>
      </p:sp>
      <p:sp>
        <p:nvSpPr>
          <p:cNvPr id="11" name="Google Shape;1051;p144">
            <a:extLst>
              <a:ext uri="{FF2B5EF4-FFF2-40B4-BE49-F238E27FC236}">
                <a16:creationId xmlns:a16="http://schemas.microsoft.com/office/drawing/2014/main" id="{441D8516-86BE-A705-C4EC-FA56A9B4249A}"/>
              </a:ext>
            </a:extLst>
          </p:cNvPr>
          <p:cNvSpPr txBox="1">
            <a:spLocks/>
          </p:cNvSpPr>
          <p:nvPr/>
        </p:nvSpPr>
        <p:spPr>
          <a:xfrm>
            <a:off x="4538311" y="3830617"/>
            <a:ext cx="2302800" cy="1028549"/>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800"/>
              </a:spcBef>
              <a:buSzPts val="1800"/>
              <a:buFont typeface="Arial" panose="020B0604020202020204" pitchFamily="34" charset="0"/>
              <a:buNone/>
            </a:pPr>
            <a:r>
              <a:rPr lang="en-US" sz="1600" dirty="0">
                <a:solidFill>
                  <a:schemeClr val="tx2"/>
                </a:solidFill>
              </a:rPr>
              <a:t>Meet your SLAs by switching over to the most recent standby</a:t>
            </a:r>
          </a:p>
        </p:txBody>
      </p:sp>
      <p:sp>
        <p:nvSpPr>
          <p:cNvPr id="12" name="Google Shape;1052;p144">
            <a:extLst>
              <a:ext uri="{FF2B5EF4-FFF2-40B4-BE49-F238E27FC236}">
                <a16:creationId xmlns:a16="http://schemas.microsoft.com/office/drawing/2014/main" id="{E19E16AE-75DC-AA27-3664-49069C2FB8B8}"/>
              </a:ext>
            </a:extLst>
          </p:cNvPr>
          <p:cNvSpPr txBox="1">
            <a:spLocks/>
          </p:cNvSpPr>
          <p:nvPr/>
        </p:nvSpPr>
        <p:spPr>
          <a:xfrm>
            <a:off x="8252801" y="3830617"/>
            <a:ext cx="2607529" cy="921928"/>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800"/>
              </a:spcBef>
              <a:buSzPts val="1800"/>
              <a:buFont typeface="Arial" panose="020B0604020202020204" pitchFamily="34" charset="0"/>
              <a:buNone/>
            </a:pPr>
            <a:r>
              <a:rPr lang="en-US" sz="1600" dirty="0">
                <a:solidFill>
                  <a:schemeClr val="tx2"/>
                </a:solidFill>
              </a:rPr>
              <a:t>Switchover on demand to move the primary to standby for maintenance</a:t>
            </a:r>
            <a:endParaRPr lang="en-US" sz="3600" dirty="0">
              <a:solidFill>
                <a:schemeClr val="tx2"/>
              </a:solidFill>
            </a:endParaRPr>
          </a:p>
          <a:p>
            <a:pPr marL="457200" algn="ctr">
              <a:lnSpc>
                <a:spcPct val="100000"/>
              </a:lnSpc>
              <a:spcBef>
                <a:spcPts val="800"/>
              </a:spcBef>
              <a:buSzPts val="1800"/>
              <a:buFont typeface="Arial" panose="020B0604020202020204" pitchFamily="34" charset="0"/>
              <a:buNone/>
            </a:pPr>
            <a:endParaRPr lang="en-US" sz="3600" dirty="0">
              <a:solidFill>
                <a:schemeClr val="tx2"/>
              </a:solidFill>
            </a:endParaRPr>
          </a:p>
        </p:txBody>
      </p:sp>
      <p:pic>
        <p:nvPicPr>
          <p:cNvPr id="13" name="Google Shape;1053;p144">
            <a:extLst>
              <a:ext uri="{FF2B5EF4-FFF2-40B4-BE49-F238E27FC236}">
                <a16:creationId xmlns:a16="http://schemas.microsoft.com/office/drawing/2014/main" id="{B78A4AF9-6E1D-A48E-307F-5AF1E689F38D}"/>
              </a:ext>
            </a:extLst>
          </p:cNvPr>
          <p:cNvPicPr preferRelativeResize="0"/>
          <p:nvPr/>
        </p:nvPicPr>
        <p:blipFill rotWithShape="1">
          <a:blip r:embed="rId3">
            <a:alphaModFix/>
          </a:blip>
          <a:srcRect/>
          <a:stretch/>
        </p:blipFill>
        <p:spPr>
          <a:xfrm>
            <a:off x="1865904" y="2241795"/>
            <a:ext cx="356616" cy="356616"/>
          </a:xfrm>
          <a:prstGeom prst="rect">
            <a:avLst/>
          </a:prstGeom>
          <a:noFill/>
          <a:ln>
            <a:noFill/>
          </a:ln>
        </p:spPr>
      </p:pic>
      <p:pic>
        <p:nvPicPr>
          <p:cNvPr id="14" name="Google Shape;1054;p144">
            <a:extLst>
              <a:ext uri="{FF2B5EF4-FFF2-40B4-BE49-F238E27FC236}">
                <a16:creationId xmlns:a16="http://schemas.microsoft.com/office/drawing/2014/main" id="{3FC8F569-1E47-7CED-F749-75BFE4C6966A}"/>
              </a:ext>
            </a:extLst>
          </p:cNvPr>
          <p:cNvPicPr preferRelativeResize="0"/>
          <p:nvPr/>
        </p:nvPicPr>
        <p:blipFill rotWithShape="1">
          <a:blip r:embed="rId4">
            <a:alphaModFix/>
          </a:blip>
          <a:srcRect/>
          <a:stretch/>
        </p:blipFill>
        <p:spPr>
          <a:xfrm>
            <a:off x="5511403" y="2334951"/>
            <a:ext cx="356616" cy="356616"/>
          </a:xfrm>
          <a:prstGeom prst="rect">
            <a:avLst/>
          </a:prstGeom>
          <a:noFill/>
          <a:ln>
            <a:noFill/>
          </a:ln>
        </p:spPr>
      </p:pic>
      <p:pic>
        <p:nvPicPr>
          <p:cNvPr id="15" name="Google Shape;1055;p144">
            <a:extLst>
              <a:ext uri="{FF2B5EF4-FFF2-40B4-BE49-F238E27FC236}">
                <a16:creationId xmlns:a16="http://schemas.microsoft.com/office/drawing/2014/main" id="{CAACE647-5DAC-17F8-3168-3E77FF6F33EB}"/>
              </a:ext>
            </a:extLst>
          </p:cNvPr>
          <p:cNvPicPr preferRelativeResize="0"/>
          <p:nvPr/>
        </p:nvPicPr>
        <p:blipFill rotWithShape="1">
          <a:blip r:embed="rId5">
            <a:alphaModFix/>
          </a:blip>
          <a:srcRect/>
          <a:stretch/>
        </p:blipFill>
        <p:spPr>
          <a:xfrm>
            <a:off x="9319305" y="2313323"/>
            <a:ext cx="356616" cy="356616"/>
          </a:xfrm>
          <a:prstGeom prst="rect">
            <a:avLst/>
          </a:prstGeom>
          <a:noFill/>
          <a:ln>
            <a:noFill/>
          </a:ln>
        </p:spPr>
      </p:pic>
      <p:sp>
        <p:nvSpPr>
          <p:cNvPr id="16" name="Google Shape;1057;p144">
            <a:extLst>
              <a:ext uri="{FF2B5EF4-FFF2-40B4-BE49-F238E27FC236}">
                <a16:creationId xmlns:a16="http://schemas.microsoft.com/office/drawing/2014/main" id="{F0953704-7623-63BA-BA7F-0013E2F9BE10}"/>
              </a:ext>
            </a:extLst>
          </p:cNvPr>
          <p:cNvSpPr txBox="1">
            <a:spLocks/>
          </p:cNvSpPr>
          <p:nvPr/>
        </p:nvSpPr>
        <p:spPr>
          <a:xfrm>
            <a:off x="886849" y="2862387"/>
            <a:ext cx="2489700" cy="5595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800"/>
              </a:spcBef>
              <a:buSzPts val="1800"/>
              <a:buFont typeface="Arial" panose="020B0604020202020204" pitchFamily="34" charset="0"/>
              <a:buNone/>
            </a:pPr>
            <a:r>
              <a:rPr lang="en-US" sz="2000" dirty="0">
                <a:solidFill>
                  <a:schemeClr val="tx2"/>
                </a:solidFill>
                <a:latin typeface="+mn-ea"/>
                <a:cs typeface="Signika Negative SemiBold"/>
                <a:sym typeface="Signika Negative SemiBold"/>
              </a:rPr>
              <a:t>Ensure Business Continuity</a:t>
            </a:r>
            <a:endParaRPr lang="en-US" sz="3600" dirty="0">
              <a:solidFill>
                <a:schemeClr val="tx2"/>
              </a:solidFill>
              <a:latin typeface="+mn-ea"/>
              <a:cs typeface="Signika Negative SemiBold"/>
              <a:sym typeface="Signika Negative SemiBold"/>
            </a:endParaRPr>
          </a:p>
          <a:p>
            <a:pPr marL="0" indent="0" algn="ctr">
              <a:lnSpc>
                <a:spcPct val="100000"/>
              </a:lnSpc>
              <a:spcBef>
                <a:spcPts val="800"/>
              </a:spcBef>
              <a:buSzPts val="1800"/>
              <a:buFont typeface="Arial" panose="020B0604020202020204" pitchFamily="34" charset="0"/>
              <a:buNone/>
            </a:pPr>
            <a:endParaRPr lang="en-US" sz="2000" dirty="0">
              <a:solidFill>
                <a:schemeClr val="tx2"/>
              </a:solidFill>
              <a:latin typeface="+mn-ea"/>
              <a:cs typeface="Signika Negative SemiBold"/>
              <a:sym typeface="Signika Negative SemiBold"/>
            </a:endParaRPr>
          </a:p>
        </p:txBody>
      </p:sp>
    </p:spTree>
    <p:extLst>
      <p:ext uri="{BB962C8B-B14F-4D97-AF65-F5344CB8AC3E}">
        <p14:creationId xmlns:p14="http://schemas.microsoft.com/office/powerpoint/2010/main" val="115922630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7ACF-2327-E333-C2F8-827D40CCFE21}"/>
              </a:ext>
            </a:extLst>
          </p:cNvPr>
          <p:cNvSpPr>
            <a:spLocks noGrp="1"/>
          </p:cNvSpPr>
          <p:nvPr>
            <p:ph type="title"/>
          </p:nvPr>
        </p:nvSpPr>
        <p:spPr>
          <a:xfrm>
            <a:off x="437800" y="370755"/>
            <a:ext cx="11026469" cy="901454"/>
          </a:xfrm>
        </p:spPr>
        <p:txBody>
          <a:bodyPr/>
          <a:lstStyle/>
          <a:p>
            <a:r>
              <a:rPr lang="en-US" sz="4000" dirty="0"/>
              <a:t>High-level Overview of Failover Manager</a:t>
            </a:r>
          </a:p>
        </p:txBody>
      </p:sp>
      <p:sp>
        <p:nvSpPr>
          <p:cNvPr id="3" name="Text Placeholder 2">
            <a:extLst>
              <a:ext uri="{FF2B5EF4-FFF2-40B4-BE49-F238E27FC236}">
                <a16:creationId xmlns:a16="http://schemas.microsoft.com/office/drawing/2014/main" id="{FBDB0B5B-BC75-9975-904C-FD533C8F22E6}"/>
              </a:ext>
            </a:extLst>
          </p:cNvPr>
          <p:cNvSpPr>
            <a:spLocks noGrp="1"/>
          </p:cNvSpPr>
          <p:nvPr>
            <p:ph type="body" sz="quarter" idx="10"/>
          </p:nvPr>
        </p:nvSpPr>
        <p:spPr>
          <a:xfrm>
            <a:off x="635443" y="1630559"/>
            <a:ext cx="10828826" cy="4185761"/>
          </a:xfrm>
        </p:spPr>
        <p:txBody>
          <a:bodyPr/>
          <a:lstStyle/>
          <a:p>
            <a:pPr marL="609600" lvl="0" indent="-457200" algn="l" rtl="0">
              <a:lnSpc>
                <a:spcPct val="120000"/>
              </a:lnSpc>
              <a:spcBef>
                <a:spcPts val="1000"/>
              </a:spcBef>
              <a:spcAft>
                <a:spcPts val="0"/>
              </a:spcAft>
              <a:buSzPts val="2400"/>
            </a:pPr>
            <a:r>
              <a:rPr lang="en-US" dirty="0">
                <a:latin typeface="+mj-lt"/>
              </a:rPr>
              <a:t>Monitors database health;  Detects failures and acts</a:t>
            </a:r>
          </a:p>
          <a:p>
            <a:pPr marL="609600" lvl="0" indent="-457200" algn="l" rtl="0">
              <a:lnSpc>
                <a:spcPct val="120000"/>
              </a:lnSpc>
              <a:spcBef>
                <a:spcPts val="1000"/>
              </a:spcBef>
              <a:spcAft>
                <a:spcPts val="0"/>
              </a:spcAft>
              <a:buSzPts val="2400"/>
            </a:pPr>
            <a:r>
              <a:rPr lang="en-US" dirty="0">
                <a:latin typeface="+mj-lt"/>
              </a:rPr>
              <a:t>Automatically fails over to the most current standby and reconfigures others</a:t>
            </a:r>
          </a:p>
          <a:p>
            <a:pPr marL="609600" lvl="0" indent="-457200" algn="l" rtl="0">
              <a:lnSpc>
                <a:spcPct val="120000"/>
              </a:lnSpc>
              <a:spcBef>
                <a:spcPts val="1000"/>
              </a:spcBef>
              <a:spcAft>
                <a:spcPts val="0"/>
              </a:spcAft>
              <a:buSzPts val="2400"/>
            </a:pPr>
            <a:r>
              <a:rPr lang="en-US" dirty="0">
                <a:latin typeface="+mj-lt"/>
              </a:rPr>
              <a:t>Provides easy switchover promotion of standby to master</a:t>
            </a:r>
          </a:p>
          <a:p>
            <a:pPr marL="609600" lvl="0" indent="-457200" algn="l" rtl="0">
              <a:lnSpc>
                <a:spcPct val="120000"/>
              </a:lnSpc>
              <a:spcBef>
                <a:spcPts val="1000"/>
              </a:spcBef>
              <a:spcAft>
                <a:spcPts val="0"/>
              </a:spcAft>
              <a:buSzPts val="2400"/>
            </a:pPr>
            <a:r>
              <a:rPr lang="en-US" dirty="0">
                <a:latin typeface="+mj-lt"/>
              </a:rPr>
              <a:t>Reconfigures load balancers on failover and promotion if integrated</a:t>
            </a:r>
          </a:p>
          <a:p>
            <a:pPr marL="609600" lvl="0" indent="-457200" algn="l" rtl="0">
              <a:lnSpc>
                <a:spcPct val="120000"/>
              </a:lnSpc>
              <a:spcBef>
                <a:spcPts val="1000"/>
              </a:spcBef>
              <a:spcAft>
                <a:spcPts val="0"/>
              </a:spcAft>
              <a:buSzPts val="2400"/>
            </a:pPr>
            <a:r>
              <a:rPr lang="en-US" dirty="0">
                <a:latin typeface="+mj-lt"/>
              </a:rPr>
              <a:t>Avoids “</a:t>
            </a:r>
            <a:r>
              <a:rPr lang="en-US" b="1" dirty="0">
                <a:latin typeface="+mj-lt"/>
              </a:rPr>
              <a:t>split brain</a:t>
            </a:r>
            <a:r>
              <a:rPr lang="en-US" dirty="0">
                <a:latin typeface="+mj-lt"/>
              </a:rPr>
              <a:t>” scenarios </a:t>
            </a:r>
          </a:p>
          <a:p>
            <a:pPr marL="774700" lvl="1" indent="-457200">
              <a:lnSpc>
                <a:spcPct val="120000"/>
              </a:lnSpc>
              <a:spcBef>
                <a:spcPts val="1000"/>
              </a:spcBef>
              <a:spcAft>
                <a:spcPts val="0"/>
              </a:spcAft>
              <a:buSzPts val="2400"/>
            </a:pPr>
            <a:r>
              <a:rPr lang="en-US" dirty="0">
                <a:latin typeface="+mj-lt"/>
              </a:rPr>
              <a:t>Prevents two nodes from thinking that each is primary</a:t>
            </a:r>
          </a:p>
          <a:p>
            <a:endParaRPr lang="en-US" dirty="0"/>
          </a:p>
        </p:txBody>
      </p:sp>
      <p:sp>
        <p:nvSpPr>
          <p:cNvPr id="7" name="TextBox 6">
            <a:extLst>
              <a:ext uri="{FF2B5EF4-FFF2-40B4-BE49-F238E27FC236}">
                <a16:creationId xmlns:a16="http://schemas.microsoft.com/office/drawing/2014/main" id="{B972FE00-0FDF-B577-D6E8-FF6076FF1AFE}"/>
              </a:ext>
            </a:extLst>
          </p:cNvPr>
          <p:cNvSpPr txBox="1"/>
          <p:nvPr/>
        </p:nvSpPr>
        <p:spPr>
          <a:xfrm>
            <a:off x="1076898" y="6325515"/>
            <a:ext cx="7505241" cy="338554"/>
          </a:xfrm>
          <a:prstGeom prst="rect">
            <a:avLst/>
          </a:prstGeom>
          <a:noFill/>
        </p:spPr>
        <p:txBody>
          <a:bodyPr wrap="square">
            <a:spAutoFit/>
          </a:bodyPr>
          <a:lstStyle/>
          <a:p>
            <a:r>
              <a:rPr lang="en-US" sz="1600" dirty="0">
                <a:solidFill>
                  <a:schemeClr val="tx2"/>
                </a:solidFill>
                <a:latin typeface="+mj-lt"/>
                <a:hlinkClick r:id="rId3"/>
              </a:rPr>
              <a:t>https://www.enterprisedb.com/docs/efm/latest/architecture/</a:t>
            </a:r>
            <a:endParaRPr lang="en-US" sz="1600" dirty="0">
              <a:solidFill>
                <a:schemeClr val="tx2"/>
              </a:solidFill>
              <a:latin typeface="+mj-lt"/>
            </a:endParaRPr>
          </a:p>
        </p:txBody>
      </p:sp>
    </p:spTree>
    <p:extLst>
      <p:ext uri="{BB962C8B-B14F-4D97-AF65-F5344CB8AC3E}">
        <p14:creationId xmlns:p14="http://schemas.microsoft.com/office/powerpoint/2010/main" val="175858456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7ACF-2327-E333-C2F8-827D40CCFE21}"/>
              </a:ext>
            </a:extLst>
          </p:cNvPr>
          <p:cNvSpPr>
            <a:spLocks noGrp="1"/>
          </p:cNvSpPr>
          <p:nvPr>
            <p:ph type="title"/>
          </p:nvPr>
        </p:nvSpPr>
        <p:spPr>
          <a:xfrm>
            <a:off x="356516" y="0"/>
            <a:ext cx="11026469" cy="901454"/>
          </a:xfrm>
        </p:spPr>
        <p:txBody>
          <a:bodyPr/>
          <a:lstStyle/>
          <a:p>
            <a:r>
              <a:rPr lang="en-US" sz="4000" dirty="0"/>
              <a:t>Failover Manager Components</a:t>
            </a:r>
          </a:p>
        </p:txBody>
      </p:sp>
      <p:sp>
        <p:nvSpPr>
          <p:cNvPr id="3" name="Text Placeholder 2">
            <a:extLst>
              <a:ext uri="{FF2B5EF4-FFF2-40B4-BE49-F238E27FC236}">
                <a16:creationId xmlns:a16="http://schemas.microsoft.com/office/drawing/2014/main" id="{FBDB0B5B-BC75-9975-904C-FD533C8F22E6}"/>
              </a:ext>
            </a:extLst>
          </p:cNvPr>
          <p:cNvSpPr>
            <a:spLocks noGrp="1"/>
          </p:cNvSpPr>
          <p:nvPr>
            <p:ph type="body" sz="quarter" idx="10"/>
          </p:nvPr>
        </p:nvSpPr>
        <p:spPr>
          <a:xfrm>
            <a:off x="753180" y="996345"/>
            <a:ext cx="7094981" cy="6021135"/>
          </a:xfrm>
        </p:spPr>
        <p:txBody>
          <a:bodyPr/>
          <a:lstStyle/>
          <a:p>
            <a:pPr marL="571500" indent="-342900"/>
            <a:r>
              <a:rPr lang="en-GB" sz="2000" b="1" dirty="0">
                <a:solidFill>
                  <a:schemeClr val="tx2"/>
                </a:solidFill>
                <a:latin typeface="+mj-lt"/>
                <a:ea typeface="+mn-ea"/>
              </a:rPr>
              <a:t>Master or Primary Node</a:t>
            </a:r>
            <a:endParaRPr lang="en-GB" sz="2000" dirty="0">
              <a:solidFill>
                <a:schemeClr val="tx2"/>
              </a:solidFill>
              <a:latin typeface="+mj-lt"/>
              <a:ea typeface="+mn-ea"/>
            </a:endParaRPr>
          </a:p>
          <a:p>
            <a:pPr marL="736600" lvl="1" indent="-342900"/>
            <a:r>
              <a:rPr lang="en-GB" sz="1600" dirty="0">
                <a:solidFill>
                  <a:schemeClr val="tx2"/>
                </a:solidFill>
                <a:latin typeface="+mj-lt"/>
                <a:ea typeface="+mn-ea"/>
              </a:rPr>
              <a:t>The primary node is the primary database server that is servicing database clients.</a:t>
            </a:r>
          </a:p>
          <a:p>
            <a:pPr marL="571500" indent="-342900"/>
            <a:r>
              <a:rPr lang="en-GB" sz="2000" b="1" dirty="0">
                <a:solidFill>
                  <a:schemeClr val="tx2"/>
                </a:solidFill>
                <a:latin typeface="+mj-lt"/>
                <a:ea typeface="+mn-ea"/>
              </a:rPr>
              <a:t>One or more Standby Nodes </a:t>
            </a:r>
          </a:p>
          <a:p>
            <a:pPr marL="736600" lvl="1" indent="-342900"/>
            <a:r>
              <a:rPr lang="en-GB" sz="1600" dirty="0">
                <a:solidFill>
                  <a:schemeClr val="tx2"/>
                </a:solidFill>
                <a:latin typeface="+mj-lt"/>
                <a:ea typeface="+mn-ea"/>
              </a:rPr>
              <a:t>A standby node is a read-only replica of the primary node synchronized by streaming replication.</a:t>
            </a:r>
          </a:p>
          <a:p>
            <a:pPr marL="571500" indent="-342900"/>
            <a:r>
              <a:rPr lang="en-GB" sz="2000" b="1" dirty="0">
                <a:solidFill>
                  <a:schemeClr val="tx2"/>
                </a:solidFill>
                <a:latin typeface="+mj-lt"/>
                <a:ea typeface="+mn-ea"/>
              </a:rPr>
              <a:t>Witness Node </a:t>
            </a:r>
          </a:p>
          <a:p>
            <a:pPr marL="736600" lvl="1" indent="-342900"/>
            <a:r>
              <a:rPr lang="en-GB" sz="1600" dirty="0">
                <a:solidFill>
                  <a:schemeClr val="tx2"/>
                </a:solidFill>
                <a:latin typeface="+mj-lt"/>
                <a:ea typeface="+mn-ea"/>
              </a:rPr>
              <a:t>The witness node provides a third opinion when needed to break a conflict when the master and standby do not agree on the status of the master.</a:t>
            </a:r>
          </a:p>
          <a:p>
            <a:pPr marL="1127125" lvl="1" indent="-285750"/>
            <a:r>
              <a:rPr lang="en-US" sz="1600" dirty="0">
                <a:solidFill>
                  <a:schemeClr val="tx2"/>
                </a:solidFill>
                <a:latin typeface="+mj-lt"/>
                <a:ea typeface="+mn-ea"/>
              </a:rPr>
              <a:t>Only required in 1 master - 1 standby setups</a:t>
            </a:r>
          </a:p>
          <a:p>
            <a:pPr marL="571500" indent="-342900"/>
            <a:r>
              <a:rPr lang="en-US" sz="2000" b="1" dirty="0">
                <a:solidFill>
                  <a:schemeClr val="tx2"/>
                </a:solidFill>
                <a:latin typeface="+mj-lt"/>
                <a:ea typeface="+mn-ea"/>
              </a:rPr>
              <a:t>EFM Agents</a:t>
            </a:r>
          </a:p>
          <a:p>
            <a:pPr marL="736600" lvl="1" indent="-342900"/>
            <a:r>
              <a:rPr lang="en-US" sz="1600" dirty="0">
                <a:solidFill>
                  <a:schemeClr val="tx2"/>
                </a:solidFill>
                <a:latin typeface="+mj-lt"/>
                <a:ea typeface="+mn-ea"/>
              </a:rPr>
              <a:t>Runs on Master, Standby and Witness nodes</a:t>
            </a:r>
          </a:p>
          <a:p>
            <a:pPr marL="736600" lvl="1" indent="-342900"/>
            <a:r>
              <a:rPr lang="en-US" sz="1600" dirty="0">
                <a:solidFill>
                  <a:schemeClr val="tx2"/>
                </a:solidFill>
                <a:latin typeface="+mj-lt"/>
                <a:ea typeface="+mn-ea"/>
              </a:rPr>
              <a:t>Monitors the health of Master and Standby databases</a:t>
            </a:r>
          </a:p>
          <a:p>
            <a:pPr marL="736600" lvl="1" indent="-342900"/>
            <a:r>
              <a:rPr lang="en-US" sz="1600" dirty="0">
                <a:solidFill>
                  <a:schemeClr val="tx2"/>
                </a:solidFill>
                <a:latin typeface="+mj-lt"/>
                <a:ea typeface="+mn-ea"/>
              </a:rPr>
              <a:t>Talks with each other to determine cluster health</a:t>
            </a:r>
          </a:p>
          <a:p>
            <a:pPr marL="736600" lvl="1" indent="-342900"/>
            <a:r>
              <a:rPr lang="en-US" sz="1600" dirty="0">
                <a:solidFill>
                  <a:schemeClr val="tx2"/>
                </a:solidFill>
                <a:latin typeface="+mj-lt"/>
                <a:ea typeface="+mn-ea"/>
              </a:rPr>
              <a:t>Notifies DBA of all cluster status changes when detected</a:t>
            </a:r>
          </a:p>
          <a:p>
            <a:pPr marL="736600" lvl="1" indent="-342900"/>
            <a:r>
              <a:rPr lang="en-US" sz="1600" dirty="0">
                <a:solidFill>
                  <a:schemeClr val="tx2"/>
                </a:solidFill>
                <a:latin typeface="+mj-lt"/>
                <a:ea typeface="+mn-ea"/>
              </a:rPr>
              <a:t>Initiates failover if needed</a:t>
            </a:r>
          </a:p>
          <a:p>
            <a:pPr marL="1127125" lvl="1" indent="-285750"/>
            <a:endParaRPr lang="en-US" sz="1600" dirty="0">
              <a:solidFill>
                <a:schemeClr val="tx2"/>
              </a:solidFill>
            </a:endParaRPr>
          </a:p>
        </p:txBody>
      </p:sp>
      <p:pic>
        <p:nvPicPr>
          <p:cNvPr id="7" name="Google Shape;1288;p154">
            <a:extLst>
              <a:ext uri="{FF2B5EF4-FFF2-40B4-BE49-F238E27FC236}">
                <a16:creationId xmlns:a16="http://schemas.microsoft.com/office/drawing/2014/main" id="{D3223DA3-2FD4-040F-EA6D-F91A79ED47D6}"/>
              </a:ext>
            </a:extLst>
          </p:cNvPr>
          <p:cNvPicPr preferRelativeResize="0"/>
          <p:nvPr/>
        </p:nvPicPr>
        <p:blipFill rotWithShape="1">
          <a:blip r:embed="rId3">
            <a:alphaModFix/>
          </a:blip>
          <a:srcRect/>
          <a:stretch/>
        </p:blipFill>
        <p:spPr>
          <a:xfrm>
            <a:off x="7623478" y="1660740"/>
            <a:ext cx="3968081" cy="3999191"/>
          </a:xfrm>
          <a:prstGeom prst="rect">
            <a:avLst/>
          </a:prstGeom>
          <a:noFill/>
          <a:ln>
            <a:noFill/>
          </a:ln>
        </p:spPr>
      </p:pic>
    </p:spTree>
    <p:extLst>
      <p:ext uri="{BB962C8B-B14F-4D97-AF65-F5344CB8AC3E}">
        <p14:creationId xmlns:p14="http://schemas.microsoft.com/office/powerpoint/2010/main" val="72118092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looking at a whiteboard&#10;&#10;Description automatically generated">
            <a:extLst>
              <a:ext uri="{FF2B5EF4-FFF2-40B4-BE49-F238E27FC236}">
                <a16:creationId xmlns:a16="http://schemas.microsoft.com/office/drawing/2014/main" id="{5E340E3C-4142-C79B-2478-8C284FED953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246" b="12246"/>
          <a:stretch>
            <a:fillRect/>
          </a:stretch>
        </p:blipFill>
        <p:spPr>
          <a:xfrm>
            <a:off x="1066672" y="1187743"/>
            <a:ext cx="10058656" cy="5069622"/>
          </a:xfrm>
          <a:prstGeom prst="rect">
            <a:avLst/>
          </a:prstGeom>
        </p:spPr>
      </p:pic>
      <p:sp>
        <p:nvSpPr>
          <p:cNvPr id="6" name="Text Placeholder 5">
            <a:extLst>
              <a:ext uri="{FF2B5EF4-FFF2-40B4-BE49-F238E27FC236}">
                <a16:creationId xmlns:a16="http://schemas.microsoft.com/office/drawing/2014/main" id="{3B51A64C-A5F9-6B18-1E25-99B9DC720C64}"/>
              </a:ext>
            </a:extLst>
          </p:cNvPr>
          <p:cNvSpPr>
            <a:spLocks noGrp="1"/>
          </p:cNvSpPr>
          <p:nvPr>
            <p:ph type="body" sz="quarter" idx="12"/>
          </p:nvPr>
        </p:nvSpPr>
        <p:spPr>
          <a:xfrm>
            <a:off x="0" y="524355"/>
            <a:ext cx="12192000" cy="914400"/>
          </a:xfrm>
        </p:spPr>
        <p:txBody>
          <a:bodyPr/>
          <a:lstStyle/>
          <a:p>
            <a:pPr algn="ctr"/>
            <a:r>
              <a:rPr lang="en-US" sz="4400" b="1" dirty="0">
                <a:solidFill>
                  <a:schemeClr val="tx2"/>
                </a:solidFill>
              </a:rPr>
              <a:t>Choosing a Deployment Architecture</a:t>
            </a:r>
          </a:p>
        </p:txBody>
      </p:sp>
      <p:sp>
        <p:nvSpPr>
          <p:cNvPr id="7" name="TextBox 6">
            <a:extLst>
              <a:ext uri="{FF2B5EF4-FFF2-40B4-BE49-F238E27FC236}">
                <a16:creationId xmlns:a16="http://schemas.microsoft.com/office/drawing/2014/main" id="{D89FBAE0-D35E-73AF-14D7-57AC319A405B}"/>
              </a:ext>
            </a:extLst>
          </p:cNvPr>
          <p:cNvSpPr txBox="1"/>
          <p:nvPr/>
        </p:nvSpPr>
        <p:spPr>
          <a:xfrm>
            <a:off x="4029418" y="6411549"/>
            <a:ext cx="8364557" cy="338554"/>
          </a:xfrm>
          <a:prstGeom prst="rect">
            <a:avLst/>
          </a:prstGeom>
          <a:noFill/>
        </p:spPr>
        <p:txBody>
          <a:bodyPr wrap="square">
            <a:spAutoFit/>
          </a:bodyPr>
          <a:lstStyle/>
          <a:p>
            <a:r>
              <a:rPr lang="en-US" sz="1600" dirty="0">
                <a:latin typeface="+mj-lt"/>
                <a:hlinkClick r:id="rId4"/>
              </a:rPr>
              <a:t>https://www.enterprisedb.com/docs/efm/latest/efm_deploy_arch/</a:t>
            </a:r>
            <a:endParaRPr lang="en-US" sz="1600" dirty="0">
              <a:latin typeface="+mj-lt"/>
            </a:endParaRPr>
          </a:p>
        </p:txBody>
      </p:sp>
    </p:spTree>
    <p:extLst>
      <p:ext uri="{BB962C8B-B14F-4D97-AF65-F5344CB8AC3E}">
        <p14:creationId xmlns:p14="http://schemas.microsoft.com/office/powerpoint/2010/main" val="1142020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FB2AE-53CA-292D-BE7B-A2E08DE378E3}"/>
              </a:ext>
            </a:extLst>
          </p:cNvPr>
          <p:cNvSpPr>
            <a:spLocks noGrp="1"/>
          </p:cNvSpPr>
          <p:nvPr>
            <p:ph type="title"/>
          </p:nvPr>
        </p:nvSpPr>
        <p:spPr>
          <a:xfrm>
            <a:off x="233557" y="-89354"/>
            <a:ext cx="11026469" cy="901454"/>
          </a:xfrm>
        </p:spPr>
        <p:txBody>
          <a:bodyPr/>
          <a:lstStyle/>
          <a:p>
            <a:r>
              <a:rPr lang="en-US" sz="3600" dirty="0"/>
              <a:t>Deployment Architecture - Virtual IP (VIP)</a:t>
            </a:r>
          </a:p>
        </p:txBody>
      </p:sp>
      <p:sp>
        <p:nvSpPr>
          <p:cNvPr id="3" name="Text Placeholder 2">
            <a:extLst>
              <a:ext uri="{FF2B5EF4-FFF2-40B4-BE49-F238E27FC236}">
                <a16:creationId xmlns:a16="http://schemas.microsoft.com/office/drawing/2014/main" id="{D5651DE7-E574-B7DC-BE00-CC178C51ED83}"/>
              </a:ext>
            </a:extLst>
          </p:cNvPr>
          <p:cNvSpPr>
            <a:spLocks noGrp="1"/>
          </p:cNvSpPr>
          <p:nvPr>
            <p:ph type="body" sz="quarter" idx="10"/>
          </p:nvPr>
        </p:nvSpPr>
        <p:spPr>
          <a:xfrm>
            <a:off x="449343" y="1235469"/>
            <a:ext cx="5297448" cy="4005199"/>
          </a:xfrm>
        </p:spPr>
        <p:txBody>
          <a:bodyPr/>
          <a:lstStyle/>
          <a:p>
            <a:pPr marL="571500" indent="-342900"/>
            <a:r>
              <a:rPr lang="en-GB" dirty="0">
                <a:solidFill>
                  <a:schemeClr val="tx2"/>
                </a:solidFill>
              </a:rPr>
              <a:t>Failover Manager has a key capability to manage VIP addresses out of the box.</a:t>
            </a:r>
          </a:p>
          <a:p>
            <a:pPr marL="571500" indent="-342900"/>
            <a:r>
              <a:rPr lang="en-GB" dirty="0">
                <a:solidFill>
                  <a:schemeClr val="tx2"/>
                </a:solidFill>
              </a:rPr>
              <a:t>VIP addresses allow applications to connect to a single IP address that is being routed to the primary database server. This architecture is the most basic solution to run when VIP addresses are available in your environment.</a:t>
            </a:r>
          </a:p>
          <a:p>
            <a:endParaRPr lang="en-US" dirty="0">
              <a:solidFill>
                <a:schemeClr val="tx2"/>
              </a:solidFill>
            </a:endParaRPr>
          </a:p>
        </p:txBody>
      </p:sp>
      <p:pic>
        <p:nvPicPr>
          <p:cNvPr id="4" name="Picture 2" descr="Failover Manager with VIP">
            <a:extLst>
              <a:ext uri="{FF2B5EF4-FFF2-40B4-BE49-F238E27FC236}">
                <a16:creationId xmlns:a16="http://schemas.microsoft.com/office/drawing/2014/main" id="{E1F815B0-B013-9DA7-5088-E0D23B1B8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235469"/>
            <a:ext cx="5770103" cy="4314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68993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47943-AF9A-0644-9001-81C2C80E207E}"/>
              </a:ext>
            </a:extLst>
          </p:cNvPr>
          <p:cNvSpPr>
            <a:spLocks noGrp="1"/>
          </p:cNvSpPr>
          <p:nvPr>
            <p:ph type="body" idx="2"/>
          </p:nvPr>
        </p:nvSpPr>
        <p:spPr>
          <a:xfrm>
            <a:off x="245508" y="1204588"/>
            <a:ext cx="6170064" cy="3255949"/>
          </a:xfrm>
        </p:spPr>
        <p:txBody>
          <a:bodyPr/>
          <a:lstStyle/>
          <a:p>
            <a:pPr marL="685800" indent="-342900">
              <a:buFont typeface="Wingdings" pitchFamily="2" charset="2"/>
              <a:buChar char="§"/>
            </a:pPr>
            <a:r>
              <a:rPr lang="en-GB" sz="2400" dirty="0">
                <a:solidFill>
                  <a:schemeClr val="tx2"/>
                </a:solidFill>
                <a:latin typeface="+mj-lt"/>
                <a:ea typeface="+mn-ea"/>
              </a:rPr>
              <a:t>PostgreSQL client libraries like libpq and jdbc allow for client connection failover.</a:t>
            </a:r>
          </a:p>
          <a:p>
            <a:pPr marL="685800" indent="-342900">
              <a:buFont typeface="Wingdings" pitchFamily="2" charset="2"/>
              <a:buChar char="§"/>
            </a:pPr>
            <a:r>
              <a:rPr lang="en-GB" sz="2400" dirty="0">
                <a:solidFill>
                  <a:schemeClr val="tx2"/>
                </a:solidFill>
                <a:latin typeface="+mj-lt"/>
                <a:ea typeface="+mn-ea"/>
              </a:rPr>
              <a:t>With client connection failover, the connection string contains multiple servers (host=srv1,srv2) and the client library loops over the available hosts to find a connection that is available and capable of read-write operations. This capability allows clients to follow the master during a switchover. This solution doesn't rely on virtual IP addresses. </a:t>
            </a:r>
            <a:endParaRPr lang="en-US" sz="2400" dirty="0">
              <a:solidFill>
                <a:schemeClr val="tx2"/>
              </a:solidFill>
              <a:latin typeface="+mj-lt"/>
              <a:ea typeface="+mn-ea"/>
            </a:endParaRPr>
          </a:p>
        </p:txBody>
      </p:sp>
      <p:pic>
        <p:nvPicPr>
          <p:cNvPr id="4098" name="Picture 2" descr="Failover Manager traffic routing diagram for client connect failover">
            <a:extLst>
              <a:ext uri="{FF2B5EF4-FFF2-40B4-BE49-F238E27FC236}">
                <a16:creationId xmlns:a16="http://schemas.microsoft.com/office/drawing/2014/main" id="{3C8C16C0-57AE-3B45-8183-6E19D300D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849" y="1535094"/>
            <a:ext cx="5510643" cy="413722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F05A0422-A23E-E8F9-E1A6-B6D1B8D50903}"/>
              </a:ext>
            </a:extLst>
          </p:cNvPr>
          <p:cNvSpPr>
            <a:spLocks noGrp="1"/>
          </p:cNvSpPr>
          <p:nvPr>
            <p:ph type="title"/>
          </p:nvPr>
        </p:nvSpPr>
        <p:spPr>
          <a:xfrm>
            <a:off x="330303" y="303134"/>
            <a:ext cx="11026469" cy="901454"/>
          </a:xfrm>
        </p:spPr>
        <p:txBody>
          <a:bodyPr/>
          <a:lstStyle/>
          <a:p>
            <a:r>
              <a:rPr lang="en-US" dirty="0">
                <a:solidFill>
                  <a:schemeClr val="tx2"/>
                </a:solidFill>
              </a:rPr>
              <a:t>Deployment Architecture – Client Connect Failover</a:t>
            </a:r>
          </a:p>
        </p:txBody>
      </p:sp>
    </p:spTree>
    <p:extLst>
      <p:ext uri="{BB962C8B-B14F-4D97-AF65-F5344CB8AC3E}">
        <p14:creationId xmlns:p14="http://schemas.microsoft.com/office/powerpoint/2010/main" val="1489261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47943-AF9A-0644-9001-81C2C80E207E}"/>
              </a:ext>
            </a:extLst>
          </p:cNvPr>
          <p:cNvSpPr>
            <a:spLocks noGrp="1"/>
          </p:cNvSpPr>
          <p:nvPr>
            <p:ph type="body" idx="2"/>
          </p:nvPr>
        </p:nvSpPr>
        <p:spPr>
          <a:xfrm>
            <a:off x="245508" y="965674"/>
            <a:ext cx="11710058" cy="3255949"/>
          </a:xfrm>
        </p:spPr>
        <p:txBody>
          <a:bodyPr/>
          <a:lstStyle/>
          <a:p>
            <a:pPr rtl="0">
              <a:buSzPts val="1900"/>
              <a:buFont typeface="Arial" panose="020B0604020202020204" pitchFamily="34" charset="0"/>
              <a:buChar char="•"/>
            </a:pPr>
            <a:r>
              <a:rPr lang="en-GB" sz="2000" b="0" i="0" u="none" strike="noStrike" kern="1200" baseline="0" dirty="0">
                <a:solidFill>
                  <a:schemeClr val="tx2"/>
                </a:solidFill>
                <a:latin typeface="+mj-lt"/>
              </a:rPr>
              <a:t>PgBouncer adds capabilities such as connection pooling and the option to halt traffic. You can also use it as a proxy between the client and the Postgres database server.</a:t>
            </a:r>
          </a:p>
          <a:p>
            <a:pPr rtl="0">
              <a:buSzPts val="1900"/>
              <a:buFont typeface="Arial" panose="020B0604020202020204" pitchFamily="34" charset="0"/>
              <a:buChar char="•"/>
            </a:pPr>
            <a:r>
              <a:rPr lang="en-GB" sz="2000" b="0" i="0" u="none" strike="noStrike" kern="1200" baseline="0" dirty="0">
                <a:solidFill>
                  <a:schemeClr val="tx2"/>
                </a:solidFill>
                <a:latin typeface="+mj-lt"/>
              </a:rPr>
              <a:t>By leveraging the integration options in Failover Manager to run reconfiguration of PgBouncer during a failover, you can use PgBouncer to route the traffic to the correct primary database server.</a:t>
            </a:r>
          </a:p>
        </p:txBody>
      </p:sp>
      <p:sp>
        <p:nvSpPr>
          <p:cNvPr id="10" name="Title 1">
            <a:extLst>
              <a:ext uri="{FF2B5EF4-FFF2-40B4-BE49-F238E27FC236}">
                <a16:creationId xmlns:a16="http://schemas.microsoft.com/office/drawing/2014/main" id="{F05A0422-A23E-E8F9-E1A6-B6D1B8D50903}"/>
              </a:ext>
            </a:extLst>
          </p:cNvPr>
          <p:cNvSpPr>
            <a:spLocks noGrp="1"/>
          </p:cNvSpPr>
          <p:nvPr>
            <p:ph type="title"/>
          </p:nvPr>
        </p:nvSpPr>
        <p:spPr>
          <a:xfrm>
            <a:off x="330303" y="303134"/>
            <a:ext cx="11026469" cy="901454"/>
          </a:xfrm>
        </p:spPr>
        <p:txBody>
          <a:bodyPr/>
          <a:lstStyle/>
          <a:p>
            <a:r>
              <a:rPr lang="en-US" dirty="0">
                <a:solidFill>
                  <a:schemeClr val="tx2"/>
                </a:solidFill>
              </a:rPr>
              <a:t>Deployment Architecture – PgBouncer</a:t>
            </a:r>
          </a:p>
        </p:txBody>
      </p:sp>
      <p:pic>
        <p:nvPicPr>
          <p:cNvPr id="2" name="Picture 2" descr="Failover Manager using pgBouncer on-premises architecture diagram">
            <a:extLst>
              <a:ext uri="{FF2B5EF4-FFF2-40B4-BE49-F238E27FC236}">
                <a16:creationId xmlns:a16="http://schemas.microsoft.com/office/drawing/2014/main" id="{9BBB378C-4AA3-934A-4459-BE472D4CF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1" y="2718275"/>
            <a:ext cx="4600797" cy="32559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Failover Manager with PgBouncer cloud architecture diagram">
            <a:extLst>
              <a:ext uri="{FF2B5EF4-FFF2-40B4-BE49-F238E27FC236}">
                <a16:creationId xmlns:a16="http://schemas.microsoft.com/office/drawing/2014/main" id="{30D23D38-A77F-D493-13DB-9658FBE44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527" y="2799553"/>
            <a:ext cx="4456879" cy="3174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53610E-D4EB-21E3-9272-35C39055DA4D}"/>
              </a:ext>
            </a:extLst>
          </p:cNvPr>
          <p:cNvSpPr txBox="1"/>
          <p:nvPr/>
        </p:nvSpPr>
        <p:spPr>
          <a:xfrm>
            <a:off x="2315450" y="6095907"/>
            <a:ext cx="1492716" cy="369332"/>
          </a:xfrm>
          <a:prstGeom prst="rect">
            <a:avLst/>
          </a:prstGeom>
          <a:noFill/>
        </p:spPr>
        <p:txBody>
          <a:bodyPr wrap="none" rtlCol="0">
            <a:spAutoFit/>
          </a:bodyPr>
          <a:lstStyle/>
          <a:p>
            <a:r>
              <a:rPr lang="en-US" dirty="0">
                <a:solidFill>
                  <a:schemeClr val="accent2"/>
                </a:solidFill>
              </a:rPr>
              <a:t>On Premises</a:t>
            </a:r>
          </a:p>
        </p:txBody>
      </p:sp>
      <p:sp>
        <p:nvSpPr>
          <p:cNvPr id="6" name="TextBox 5">
            <a:extLst>
              <a:ext uri="{FF2B5EF4-FFF2-40B4-BE49-F238E27FC236}">
                <a16:creationId xmlns:a16="http://schemas.microsoft.com/office/drawing/2014/main" id="{CD8AEB43-B759-EFE1-87FC-1C3F4D8D1B4B}"/>
              </a:ext>
            </a:extLst>
          </p:cNvPr>
          <p:cNvSpPr txBox="1"/>
          <p:nvPr/>
        </p:nvSpPr>
        <p:spPr>
          <a:xfrm>
            <a:off x="8568763" y="6157462"/>
            <a:ext cx="1149674" cy="307777"/>
          </a:xfrm>
          <a:prstGeom prst="rect">
            <a:avLst/>
          </a:prstGeom>
          <a:noFill/>
        </p:spPr>
        <p:txBody>
          <a:bodyPr wrap="none" rtlCol="0">
            <a:spAutoFit/>
          </a:bodyPr>
          <a:lstStyle/>
          <a:p>
            <a:r>
              <a:rPr lang="en-US" dirty="0">
                <a:solidFill>
                  <a:schemeClr val="accent2"/>
                </a:solidFill>
              </a:rPr>
              <a:t>In the Cloud</a:t>
            </a:r>
          </a:p>
        </p:txBody>
      </p:sp>
      <p:cxnSp>
        <p:nvCxnSpPr>
          <p:cNvPr id="7" name="Straight Connector 6">
            <a:extLst>
              <a:ext uri="{FF2B5EF4-FFF2-40B4-BE49-F238E27FC236}">
                <a16:creationId xmlns:a16="http://schemas.microsoft.com/office/drawing/2014/main" id="{B7FB7ACB-7A3D-F0C2-10ED-168DE7270A6E}"/>
              </a:ext>
            </a:extLst>
          </p:cNvPr>
          <p:cNvCxnSpPr>
            <a:cxnSpLocks/>
          </p:cNvCxnSpPr>
          <p:nvPr/>
        </p:nvCxnSpPr>
        <p:spPr>
          <a:xfrm>
            <a:off x="5815285" y="3161865"/>
            <a:ext cx="0" cy="29955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696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A47943-AF9A-0644-9001-81C2C80E207E}"/>
              </a:ext>
            </a:extLst>
          </p:cNvPr>
          <p:cNvSpPr>
            <a:spLocks noGrp="1"/>
          </p:cNvSpPr>
          <p:nvPr>
            <p:ph type="body" idx="2"/>
          </p:nvPr>
        </p:nvSpPr>
        <p:spPr>
          <a:xfrm>
            <a:off x="245507" y="965674"/>
            <a:ext cx="11841941" cy="1786235"/>
          </a:xfrm>
        </p:spPr>
        <p:txBody>
          <a:bodyPr/>
          <a:lstStyle/>
          <a:p>
            <a:pPr marL="571500">
              <a:buFont typeface="Arial" panose="020B0604020202020204" pitchFamily="34" charset="0"/>
              <a:buChar char="•"/>
            </a:pPr>
            <a:r>
              <a:rPr lang="en-GB" sz="1800" dirty="0">
                <a:solidFill>
                  <a:schemeClr val="tx2"/>
                </a:solidFill>
                <a:latin typeface="+mj-lt"/>
                <a:ea typeface="Roboto" panose="02000000000000000000" pitchFamily="2" charset="0"/>
                <a:cs typeface="Roboto" panose="02000000000000000000" pitchFamily="2" charset="0"/>
              </a:rPr>
              <a:t>Pgpool-II is another tool used as a proxy between the client and the Postgres database server. Pgpool-II adds capabilities such as running in cluster mode with a Watchdog, managing VIPs, and read-only scalability. </a:t>
            </a:r>
          </a:p>
          <a:p>
            <a:pPr marL="571500">
              <a:buFont typeface="Arial" panose="020B0604020202020204" pitchFamily="34" charset="0"/>
              <a:buChar char="•"/>
            </a:pPr>
            <a:r>
              <a:rPr lang="en-GB" sz="1800" dirty="0">
                <a:solidFill>
                  <a:schemeClr val="tx2"/>
                </a:solidFill>
                <a:latin typeface="+mj-lt"/>
                <a:ea typeface="Roboto" panose="02000000000000000000" pitchFamily="2" charset="0"/>
                <a:cs typeface="Roboto" panose="02000000000000000000" pitchFamily="2" charset="0"/>
              </a:rPr>
              <a:t>Failover Manager has native capabilities to integrate with Pgpool-II to redirect traffic to another primary during Database failover operations.</a:t>
            </a:r>
          </a:p>
        </p:txBody>
      </p:sp>
      <p:sp>
        <p:nvSpPr>
          <p:cNvPr id="10" name="Title 1">
            <a:extLst>
              <a:ext uri="{FF2B5EF4-FFF2-40B4-BE49-F238E27FC236}">
                <a16:creationId xmlns:a16="http://schemas.microsoft.com/office/drawing/2014/main" id="{F05A0422-A23E-E8F9-E1A6-B6D1B8D50903}"/>
              </a:ext>
            </a:extLst>
          </p:cNvPr>
          <p:cNvSpPr>
            <a:spLocks noGrp="1"/>
          </p:cNvSpPr>
          <p:nvPr>
            <p:ph type="title"/>
          </p:nvPr>
        </p:nvSpPr>
        <p:spPr>
          <a:xfrm>
            <a:off x="330303" y="303134"/>
            <a:ext cx="11026469" cy="901454"/>
          </a:xfrm>
        </p:spPr>
        <p:txBody>
          <a:bodyPr/>
          <a:lstStyle/>
          <a:p>
            <a:r>
              <a:rPr lang="en-US" dirty="0">
                <a:solidFill>
                  <a:schemeClr val="tx2"/>
                </a:solidFill>
              </a:rPr>
              <a:t>Deployment Architecture – EDB Pgpool-II</a:t>
            </a:r>
          </a:p>
        </p:txBody>
      </p:sp>
      <p:sp>
        <p:nvSpPr>
          <p:cNvPr id="4" name="TextBox 3">
            <a:extLst>
              <a:ext uri="{FF2B5EF4-FFF2-40B4-BE49-F238E27FC236}">
                <a16:creationId xmlns:a16="http://schemas.microsoft.com/office/drawing/2014/main" id="{D153610E-D4EB-21E3-9272-35C39055DA4D}"/>
              </a:ext>
            </a:extLst>
          </p:cNvPr>
          <p:cNvSpPr txBox="1"/>
          <p:nvPr/>
        </p:nvSpPr>
        <p:spPr>
          <a:xfrm>
            <a:off x="2339068" y="6157964"/>
            <a:ext cx="1492716" cy="369332"/>
          </a:xfrm>
          <a:prstGeom prst="rect">
            <a:avLst/>
          </a:prstGeom>
          <a:noFill/>
        </p:spPr>
        <p:txBody>
          <a:bodyPr wrap="none" rtlCol="0">
            <a:spAutoFit/>
          </a:bodyPr>
          <a:lstStyle/>
          <a:p>
            <a:r>
              <a:rPr lang="en-US" dirty="0">
                <a:solidFill>
                  <a:schemeClr val="accent2"/>
                </a:solidFill>
              </a:rPr>
              <a:t>On Premises</a:t>
            </a:r>
          </a:p>
        </p:txBody>
      </p:sp>
      <p:sp>
        <p:nvSpPr>
          <p:cNvPr id="6" name="TextBox 5">
            <a:extLst>
              <a:ext uri="{FF2B5EF4-FFF2-40B4-BE49-F238E27FC236}">
                <a16:creationId xmlns:a16="http://schemas.microsoft.com/office/drawing/2014/main" id="{CD8AEB43-B759-EFE1-87FC-1C3F4D8D1B4B}"/>
              </a:ext>
            </a:extLst>
          </p:cNvPr>
          <p:cNvSpPr txBox="1"/>
          <p:nvPr/>
        </p:nvSpPr>
        <p:spPr>
          <a:xfrm>
            <a:off x="8098547" y="6157462"/>
            <a:ext cx="1149674" cy="307777"/>
          </a:xfrm>
          <a:prstGeom prst="rect">
            <a:avLst/>
          </a:prstGeom>
          <a:noFill/>
        </p:spPr>
        <p:txBody>
          <a:bodyPr wrap="none" rtlCol="0">
            <a:spAutoFit/>
          </a:bodyPr>
          <a:lstStyle/>
          <a:p>
            <a:r>
              <a:rPr lang="en-US" dirty="0">
                <a:solidFill>
                  <a:schemeClr val="accent2"/>
                </a:solidFill>
              </a:rPr>
              <a:t>In the Cloud</a:t>
            </a:r>
          </a:p>
        </p:txBody>
      </p:sp>
      <p:cxnSp>
        <p:nvCxnSpPr>
          <p:cNvPr id="7" name="Straight Connector 6">
            <a:extLst>
              <a:ext uri="{FF2B5EF4-FFF2-40B4-BE49-F238E27FC236}">
                <a16:creationId xmlns:a16="http://schemas.microsoft.com/office/drawing/2014/main" id="{B7FB7ACB-7A3D-F0C2-10ED-168DE7270A6E}"/>
              </a:ext>
            </a:extLst>
          </p:cNvPr>
          <p:cNvCxnSpPr>
            <a:cxnSpLocks/>
          </p:cNvCxnSpPr>
          <p:nvPr/>
        </p:nvCxnSpPr>
        <p:spPr>
          <a:xfrm>
            <a:off x="5815285" y="3161865"/>
            <a:ext cx="0" cy="299559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8" name="Picture 2" descr="Failover Manager with Pgpool on-premises">
            <a:extLst>
              <a:ext uri="{FF2B5EF4-FFF2-40B4-BE49-F238E27FC236}">
                <a16:creationId xmlns:a16="http://schemas.microsoft.com/office/drawing/2014/main" id="{2181A8F1-7879-DE8E-FB9C-38BDD887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85" y="2593648"/>
            <a:ext cx="4997416" cy="34597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ailover Manager with Pgpool in cloud">
            <a:extLst>
              <a:ext uri="{FF2B5EF4-FFF2-40B4-BE49-F238E27FC236}">
                <a16:creationId xmlns:a16="http://schemas.microsoft.com/office/drawing/2014/main" id="{5B566B65-2DB2-B291-C526-189297750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341" y="2661817"/>
            <a:ext cx="5018431" cy="338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232948"/>
      </p:ext>
    </p:extLst>
  </p:cSld>
  <p:clrMapOvr>
    <a:masterClrMapping/>
  </p:clrMapOvr>
</p:sld>
</file>

<file path=ppt/theme/theme1.xml><?xml version="1.0" encoding="utf-8"?>
<a:theme xmlns:a="http://schemas.openxmlformats.org/drawingml/2006/main" name="Office Theme">
  <a:themeElements>
    <a:clrScheme name="EDB NEW 01">
      <a:dk1>
        <a:srgbClr val="000000"/>
      </a:dk1>
      <a:lt1>
        <a:sysClr val="window" lastClr="FFFFFF"/>
      </a:lt1>
      <a:dk2>
        <a:srgbClr val="28495A"/>
      </a:dk2>
      <a:lt2>
        <a:srgbClr val="FFFFFF"/>
      </a:lt2>
      <a:accent1>
        <a:srgbClr val="136A7F"/>
      </a:accent1>
      <a:accent2>
        <a:srgbClr val="05825F"/>
      </a:accent2>
      <a:accent3>
        <a:srgbClr val="E7C56B"/>
      </a:accent3>
      <a:accent4>
        <a:srgbClr val="F89E5D"/>
      </a:accent4>
      <a:accent5>
        <a:srgbClr val="E96F4C"/>
      </a:accent5>
      <a:accent6>
        <a:srgbClr val="FFFFFF"/>
      </a:accent6>
      <a:hlink>
        <a:srgbClr val="7F7F7F"/>
      </a:hlink>
      <a:folHlink>
        <a:srgbClr val="000000"/>
      </a:folHlink>
    </a:clrScheme>
    <a:fontScheme name="EDB TEMPLATE 1">
      <a:majorFont>
        <a:latin typeface="Roboto Light"/>
        <a:ea typeface="Roboto"/>
        <a:cs typeface="Roboto"/>
      </a:majorFont>
      <a:minorFont>
        <a:latin typeface="Roboto "/>
        <a:ea typeface="Roboto"/>
        <a:cs typeface="Robot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DB Corporate Presentation Template H1 2024 WIP v03" id="{33930628-6DA1-5847-AFDB-AE5721AE1C5A}" vid="{B8CFC155-EB9C-4B45-AAA8-EA6671D451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11603</TotalTime>
  <Words>1716</Words>
  <Application>Microsoft Macintosh PowerPoint</Application>
  <PresentationFormat>Widescreen</PresentationFormat>
  <Paragraphs>132</Paragraphs>
  <Slides>14</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Aptos</vt:lpstr>
      <vt:lpstr>Arial</vt:lpstr>
      <vt:lpstr>Calibri</vt:lpstr>
      <vt:lpstr>Roboto</vt:lpstr>
      <vt:lpstr>Roboto Light</vt:lpstr>
      <vt:lpstr>Roboto Thin</vt:lpstr>
      <vt:lpstr>Signika</vt:lpstr>
      <vt:lpstr>Signika Negative</vt:lpstr>
      <vt:lpstr>Signika Negative Light</vt:lpstr>
      <vt:lpstr>Supreme-Variable</vt:lpstr>
      <vt:lpstr>Wingdings</vt:lpstr>
      <vt:lpstr>Office Theme</vt:lpstr>
      <vt:lpstr>PowerPoint Presentation</vt:lpstr>
      <vt:lpstr>Why Failover Manager</vt:lpstr>
      <vt:lpstr>High-level Overview of Failover Manager</vt:lpstr>
      <vt:lpstr>Failover Manager Components</vt:lpstr>
      <vt:lpstr>PowerPoint Presentation</vt:lpstr>
      <vt:lpstr>Deployment Architecture - Virtual IP (VIP)</vt:lpstr>
      <vt:lpstr>Deployment Architecture – Client Connect Failover</vt:lpstr>
      <vt:lpstr>Deployment Architecture – PgBouncer</vt:lpstr>
      <vt:lpstr>Deployment Architecture – EDB Pgpool-II</vt:lpstr>
      <vt:lpstr>Failover Manager – EFM Utility</vt:lpstr>
      <vt:lpstr>Failover Manager – Cluster Configuration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Erin Nielsen</dc:creator>
  <cp:lastModifiedBy>Erin Nielsen</cp:lastModifiedBy>
  <cp:revision>15</cp:revision>
  <dcterms:created xsi:type="dcterms:W3CDTF">2024-05-28T22:50:18Z</dcterms:created>
  <dcterms:modified xsi:type="dcterms:W3CDTF">2024-06-06T00:13:49Z</dcterms:modified>
</cp:coreProperties>
</file>